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sldIdLst>
    <p:sldId id="258" r:id="rId5"/>
    <p:sldId id="325" r:id="rId6"/>
    <p:sldId id="326" r:id="rId7"/>
    <p:sldId id="305" r:id="rId8"/>
    <p:sldId id="270" r:id="rId9"/>
    <p:sldId id="322" r:id="rId10"/>
    <p:sldId id="306" r:id="rId11"/>
    <p:sldId id="323" r:id="rId12"/>
    <p:sldId id="344" r:id="rId13"/>
    <p:sldId id="274" r:id="rId14"/>
    <p:sldId id="321" r:id="rId15"/>
    <p:sldId id="308" r:id="rId16"/>
    <p:sldId id="320" r:id="rId17"/>
    <p:sldId id="314" r:id="rId18"/>
    <p:sldId id="315" r:id="rId19"/>
    <p:sldId id="316" r:id="rId20"/>
    <p:sldId id="312" r:id="rId21"/>
    <p:sldId id="317" r:id="rId22"/>
    <p:sldId id="309" r:id="rId23"/>
    <p:sldId id="318" r:id="rId24"/>
    <p:sldId id="319" r:id="rId25"/>
    <p:sldId id="310" r:id="rId26"/>
    <p:sldId id="313" r:id="rId27"/>
    <p:sldId id="311" r:id="rId28"/>
    <p:sldId id="324" r:id="rId29"/>
    <p:sldId id="327" r:id="rId30"/>
    <p:sldId id="328" r:id="rId31"/>
    <p:sldId id="329" r:id="rId32"/>
    <p:sldId id="330" r:id="rId33"/>
    <p:sldId id="331" r:id="rId34"/>
    <p:sldId id="332" r:id="rId35"/>
    <p:sldId id="333" r:id="rId36"/>
    <p:sldId id="334" r:id="rId37"/>
    <p:sldId id="342" r:id="rId38"/>
    <p:sldId id="335" r:id="rId39"/>
    <p:sldId id="336" r:id="rId40"/>
    <p:sldId id="343" r:id="rId41"/>
    <p:sldId id="337" r:id="rId42"/>
    <p:sldId id="338" r:id="rId43"/>
    <p:sldId id="339" r:id="rId44"/>
    <p:sldId id="340" r:id="rId45"/>
    <p:sldId id="341" r:id="rId46"/>
    <p:sldId id="34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5256" autoAdjust="0"/>
  </p:normalViewPr>
  <p:slideViewPr>
    <p:cSldViewPr snapToGrid="0">
      <p:cViewPr varScale="1">
        <p:scale>
          <a:sx n="79" d="100"/>
          <a:sy n="79" d="100"/>
        </p:scale>
        <p:origin x="763" y="6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72BFF-3F96-44AE-8522-A17182D64D33}" type="datetimeFigureOut">
              <a:rPr lang="en-US" smtClean="0"/>
              <a:t>08-Nov-22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73610-CCBA-4806-B040-7AF4F8229BA0}" type="slidenum">
              <a:rPr lang="en-US" smtClean="0"/>
              <a:t>‹#›</a:t>
            </a:fld>
            <a:endParaRPr lang="en-US" dirty="0"/>
          </a:p>
        </p:txBody>
      </p:sp>
    </p:spTree>
    <p:extLst>
      <p:ext uri="{BB962C8B-B14F-4D97-AF65-F5344CB8AC3E}">
        <p14:creationId xmlns:p14="http://schemas.microsoft.com/office/powerpoint/2010/main" val="342053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t>1</a:t>
            </a:fld>
            <a:endParaRPr lang="en-US" dirty="0"/>
          </a:p>
        </p:txBody>
      </p:sp>
    </p:spTree>
    <p:extLst>
      <p:ext uri="{BB962C8B-B14F-4D97-AF65-F5344CB8AC3E}">
        <p14:creationId xmlns:p14="http://schemas.microsoft.com/office/powerpoint/2010/main" val="89834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C73610-CCBA-4806-B040-7AF4F8229BA0}" type="slidenum">
              <a:rPr lang="en-US" smtClean="0"/>
              <a:t>17</a:t>
            </a:fld>
            <a:endParaRPr lang="en-US" dirty="0"/>
          </a:p>
        </p:txBody>
      </p:sp>
    </p:spTree>
    <p:extLst>
      <p:ext uri="{BB962C8B-B14F-4D97-AF65-F5344CB8AC3E}">
        <p14:creationId xmlns:p14="http://schemas.microsoft.com/office/powerpoint/2010/main" val="2354110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A832F76-EEF5-410D-B6F4-8650AC675FE5}"/>
              </a:ext>
            </a:extLst>
          </p:cNvPr>
          <p:cNvSpPr>
            <a:spLocks noGrp="1"/>
          </p:cNvSpPr>
          <p:nvPr>
            <p:ph type="pic" sz="quarter" idx="14"/>
          </p:nvPr>
        </p:nvSpPr>
        <p:spPr>
          <a:xfrm>
            <a:off x="-6985" y="-9843"/>
            <a:ext cx="12198985" cy="6877685"/>
          </a:xfrm>
          <a:custGeom>
            <a:avLst/>
            <a:gdLst>
              <a:gd name="connsiteX0" fmla="*/ 0 w 12188825"/>
              <a:gd name="connsiteY0" fmla="*/ 0 h 6868160"/>
              <a:gd name="connsiteX1" fmla="*/ 12188825 w 12188825"/>
              <a:gd name="connsiteY1" fmla="*/ 0 h 6868160"/>
              <a:gd name="connsiteX2" fmla="*/ 12188825 w 12188825"/>
              <a:gd name="connsiteY2" fmla="*/ 6868160 h 6868160"/>
              <a:gd name="connsiteX3" fmla="*/ 0 w 12188825"/>
              <a:gd name="connsiteY3" fmla="*/ 6868160 h 6868160"/>
              <a:gd name="connsiteX4" fmla="*/ 0 w 12188825"/>
              <a:gd name="connsiteY4"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235106 w 12423931"/>
              <a:gd name="connsiteY0" fmla="*/ 0 h 7033131"/>
              <a:gd name="connsiteX1" fmla="*/ 12423931 w 12423931"/>
              <a:gd name="connsiteY1" fmla="*/ 0 h 7033131"/>
              <a:gd name="connsiteX2" fmla="*/ 12423931 w 12423931"/>
              <a:gd name="connsiteY2" fmla="*/ 6868160 h 7033131"/>
              <a:gd name="connsiteX3" fmla="*/ 235106 w 12423931"/>
              <a:gd name="connsiteY3" fmla="*/ 6868160 h 7033131"/>
              <a:gd name="connsiteX4" fmla="*/ 4908705 w 12423931"/>
              <a:gd name="connsiteY4" fmla="*/ 6868160 h 7033131"/>
              <a:gd name="connsiteX5" fmla="*/ 6249826 w 12423931"/>
              <a:gd name="connsiteY5" fmla="*/ 3830320 h 7033131"/>
              <a:gd name="connsiteX6" fmla="*/ 4939186 w 12423931"/>
              <a:gd name="connsiteY6" fmla="*/ 1727200 h 7033131"/>
              <a:gd name="connsiteX7" fmla="*/ 224946 w 12423931"/>
              <a:gd name="connsiteY7" fmla="*/ 528320 h 7033131"/>
              <a:gd name="connsiteX8" fmla="*/ 235106 w 12423931"/>
              <a:gd name="connsiteY8" fmla="*/ 0 h 7033131"/>
              <a:gd name="connsiteX0" fmla="*/ 246525 w 12435350"/>
              <a:gd name="connsiteY0" fmla="*/ 0 h 6868309"/>
              <a:gd name="connsiteX1" fmla="*/ 12435350 w 12435350"/>
              <a:gd name="connsiteY1" fmla="*/ 0 h 6868309"/>
              <a:gd name="connsiteX2" fmla="*/ 12435350 w 12435350"/>
              <a:gd name="connsiteY2" fmla="*/ 6868160 h 6868309"/>
              <a:gd name="connsiteX3" fmla="*/ 246525 w 12435350"/>
              <a:gd name="connsiteY3" fmla="*/ 6868160 h 6868309"/>
              <a:gd name="connsiteX4" fmla="*/ 4920124 w 12435350"/>
              <a:gd name="connsiteY4" fmla="*/ 6868160 h 6868309"/>
              <a:gd name="connsiteX5" fmla="*/ 6261245 w 12435350"/>
              <a:gd name="connsiteY5" fmla="*/ 3830320 h 6868309"/>
              <a:gd name="connsiteX6" fmla="*/ 4950605 w 12435350"/>
              <a:gd name="connsiteY6" fmla="*/ 1727200 h 6868309"/>
              <a:gd name="connsiteX7" fmla="*/ 236365 w 12435350"/>
              <a:gd name="connsiteY7" fmla="*/ 528320 h 6868309"/>
              <a:gd name="connsiteX8" fmla="*/ 246525 w 12435350"/>
              <a:gd name="connsiteY8" fmla="*/ 0 h 6868309"/>
              <a:gd name="connsiteX0" fmla="*/ 10160 w 12198985"/>
              <a:gd name="connsiteY0" fmla="*/ 0 h 6868264"/>
              <a:gd name="connsiteX1" fmla="*/ 12198985 w 12198985"/>
              <a:gd name="connsiteY1" fmla="*/ 0 h 6868264"/>
              <a:gd name="connsiteX2" fmla="*/ 12198985 w 12198985"/>
              <a:gd name="connsiteY2" fmla="*/ 6868160 h 6868264"/>
              <a:gd name="connsiteX3" fmla="*/ 10160 w 12198985"/>
              <a:gd name="connsiteY3" fmla="*/ 6868160 h 6868264"/>
              <a:gd name="connsiteX4" fmla="*/ 4683759 w 12198985"/>
              <a:gd name="connsiteY4" fmla="*/ 6868160 h 6868264"/>
              <a:gd name="connsiteX5" fmla="*/ 6024880 w 12198985"/>
              <a:gd name="connsiteY5" fmla="*/ 3830320 h 6868264"/>
              <a:gd name="connsiteX6" fmla="*/ 4714240 w 12198985"/>
              <a:gd name="connsiteY6" fmla="*/ 1727200 h 6868264"/>
              <a:gd name="connsiteX7" fmla="*/ 0 w 12198985"/>
              <a:gd name="connsiteY7" fmla="*/ 528320 h 6868264"/>
              <a:gd name="connsiteX8" fmla="*/ 10160 w 12198985"/>
              <a:gd name="connsiteY8" fmla="*/ 0 h 6868264"/>
              <a:gd name="connsiteX0" fmla="*/ 10160 w 12198985"/>
              <a:gd name="connsiteY0" fmla="*/ 0 h 6868220"/>
              <a:gd name="connsiteX1" fmla="*/ 12198985 w 12198985"/>
              <a:gd name="connsiteY1" fmla="*/ 0 h 6868220"/>
              <a:gd name="connsiteX2" fmla="*/ 12198985 w 12198985"/>
              <a:gd name="connsiteY2" fmla="*/ 6868160 h 6868220"/>
              <a:gd name="connsiteX3" fmla="*/ 3220085 w 12198985"/>
              <a:gd name="connsiteY3" fmla="*/ 6487160 h 6868220"/>
              <a:gd name="connsiteX4" fmla="*/ 4683759 w 12198985"/>
              <a:gd name="connsiteY4" fmla="*/ 6868160 h 6868220"/>
              <a:gd name="connsiteX5" fmla="*/ 6024880 w 12198985"/>
              <a:gd name="connsiteY5" fmla="*/ 3830320 h 6868220"/>
              <a:gd name="connsiteX6" fmla="*/ 4714240 w 12198985"/>
              <a:gd name="connsiteY6" fmla="*/ 1727200 h 6868220"/>
              <a:gd name="connsiteX7" fmla="*/ 0 w 12198985"/>
              <a:gd name="connsiteY7" fmla="*/ 528320 h 6868220"/>
              <a:gd name="connsiteX8" fmla="*/ 10160 w 12198985"/>
              <a:gd name="connsiteY8" fmla="*/ 0 h 6868220"/>
              <a:gd name="connsiteX0" fmla="*/ 10160 w 12198985"/>
              <a:gd name="connsiteY0" fmla="*/ 0 h 6868160"/>
              <a:gd name="connsiteX1" fmla="*/ 12198985 w 12198985"/>
              <a:gd name="connsiteY1" fmla="*/ 0 h 6868160"/>
              <a:gd name="connsiteX2" fmla="*/ 12198985 w 12198985"/>
              <a:gd name="connsiteY2" fmla="*/ 6868160 h 6868160"/>
              <a:gd name="connsiteX3" fmla="*/ 3220085 w 12198985"/>
              <a:gd name="connsiteY3" fmla="*/ 6487160 h 6868160"/>
              <a:gd name="connsiteX4" fmla="*/ 6102984 w 12198985"/>
              <a:gd name="connsiteY4" fmla="*/ 5829935 h 6868160"/>
              <a:gd name="connsiteX5" fmla="*/ 6024880 w 12198985"/>
              <a:gd name="connsiteY5" fmla="*/ 3830320 h 6868160"/>
              <a:gd name="connsiteX6" fmla="*/ 4714240 w 12198985"/>
              <a:gd name="connsiteY6" fmla="*/ 1727200 h 6868160"/>
              <a:gd name="connsiteX7" fmla="*/ 0 w 12198985"/>
              <a:gd name="connsiteY7" fmla="*/ 528320 h 6868160"/>
              <a:gd name="connsiteX8" fmla="*/ 10160 w 12198985"/>
              <a:gd name="connsiteY8" fmla="*/ 0 h 6868160"/>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85" h="6877685">
                <a:moveTo>
                  <a:pt x="10160" y="0"/>
                </a:moveTo>
                <a:lnTo>
                  <a:pt x="12198985" y="0"/>
                </a:lnTo>
                <a:lnTo>
                  <a:pt x="12198985" y="6868160"/>
                </a:lnTo>
                <a:lnTo>
                  <a:pt x="4553585" y="6877685"/>
                </a:lnTo>
                <a:cubicBezTo>
                  <a:pt x="5419196" y="6578177"/>
                  <a:pt x="5891741" y="6267027"/>
                  <a:pt x="6122034" y="5839460"/>
                </a:cubicBezTo>
                <a:cubicBezTo>
                  <a:pt x="6543462" y="4952153"/>
                  <a:pt x="6071023" y="4359063"/>
                  <a:pt x="6024880" y="3830320"/>
                </a:cubicBezTo>
                <a:cubicBezTo>
                  <a:pt x="5670973" y="2770293"/>
                  <a:pt x="5327227" y="2120053"/>
                  <a:pt x="4714240" y="1727200"/>
                </a:cubicBezTo>
                <a:cubicBezTo>
                  <a:pt x="3371427" y="701040"/>
                  <a:pt x="1339427" y="711200"/>
                  <a:pt x="0" y="528320"/>
                </a:cubicBezTo>
                <a:lnTo>
                  <a:pt x="10160" y="0"/>
                </a:lnTo>
                <a:close/>
              </a:path>
            </a:pathLst>
          </a:custGeom>
          <a:solidFill>
            <a:schemeClr val="accent3"/>
          </a:solidFill>
        </p:spPr>
        <p:txBody>
          <a:bodyPr/>
          <a:lstStyle>
            <a:lvl1pPr algn="ctr">
              <a:defRPr/>
            </a:lvl1pPr>
          </a:lstStyle>
          <a:p>
            <a:r>
              <a:rPr lang="en-US"/>
              <a:t>Click icon to add picture</a:t>
            </a:r>
            <a:endParaRPr lang="en-US" dirty="0"/>
          </a:p>
        </p:txBody>
      </p:sp>
      <p:sp>
        <p:nvSpPr>
          <p:cNvPr id="13" name="Freeform: Shape 12">
            <a:extLst>
              <a:ext uri="{FF2B5EF4-FFF2-40B4-BE49-F238E27FC236}">
                <a16:creationId xmlns:a16="http://schemas.microsoft.com/office/drawing/2014/main" id="{5E130825-8214-41CD-94C2-B394C8253160}"/>
              </a:ext>
              <a:ext uri="{C183D7F6-B498-43B3-948B-1728B52AA6E4}">
                <adec:decorative xmlns:adec="http://schemas.microsoft.com/office/drawing/2017/decorative" val="1"/>
              </a:ext>
            </a:extLst>
          </p:cNvPr>
          <p:cNvSpPr/>
          <p:nvPr userDrawn="1"/>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04CFC44C-A4AA-47AB-9728-B8557A08454E}"/>
              </a:ext>
            </a:extLst>
          </p:cNvPr>
          <p:cNvSpPr>
            <a:spLocks noGrp="1"/>
          </p:cNvSpPr>
          <p:nvPr>
            <p:ph type="ctrTitle"/>
          </p:nvPr>
        </p:nvSpPr>
        <p:spPr>
          <a:xfrm>
            <a:off x="762000" y="2299787"/>
            <a:ext cx="4572000" cy="2286000"/>
          </a:xfrm>
        </p:spPr>
        <p:txBody>
          <a:bodyPr>
            <a:normAutofit/>
          </a:bodyPr>
          <a:lstStyle/>
          <a:p>
            <a:pPr algn="l"/>
            <a:r>
              <a:rPr lang="en-US" sz="4400"/>
              <a:t>Click to edit Master title style</a:t>
            </a:r>
            <a:endParaRPr lang="en-US" sz="4400" dirty="0"/>
          </a:p>
        </p:txBody>
      </p:sp>
      <p:sp>
        <p:nvSpPr>
          <p:cNvPr id="15" name="Subtitle 2">
            <a:extLst>
              <a:ext uri="{FF2B5EF4-FFF2-40B4-BE49-F238E27FC236}">
                <a16:creationId xmlns:a16="http://schemas.microsoft.com/office/drawing/2014/main" id="{09A3AD9C-69B0-4589-A282-947AEF5C9AB0}"/>
              </a:ext>
            </a:extLst>
          </p:cNvPr>
          <p:cNvSpPr>
            <a:spLocks noGrp="1"/>
          </p:cNvSpPr>
          <p:nvPr>
            <p:ph type="subTitle" idx="1"/>
          </p:nvPr>
        </p:nvSpPr>
        <p:spPr>
          <a:xfrm>
            <a:off x="762000" y="4571999"/>
            <a:ext cx="4572000" cy="1524000"/>
          </a:xfrm>
        </p:spPr>
        <p:txBody>
          <a:bodyPr anchor="b" anchorCtr="0"/>
          <a:lstStyle>
            <a:lvl1pPr>
              <a:buNone/>
              <a:defRPr>
                <a:latin typeface="Bookman Old Style" panose="02050604050505020204" pitchFamily="18" charset="0"/>
              </a:defRPr>
            </a:lvl1pPr>
          </a:lstStyle>
          <a:p>
            <a:pPr algn="l"/>
            <a:r>
              <a:rPr lang="en-US" dirty="0"/>
              <a:t>Click to edit Master subtitle style</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5" name="Date Placeholder 1">
            <a:extLst>
              <a:ext uri="{FF2B5EF4-FFF2-40B4-BE49-F238E27FC236}">
                <a16:creationId xmlns:a16="http://schemas.microsoft.com/office/drawing/2014/main" id="{F887518C-CC14-6B2D-3ACE-91E33D7CCF3A}"/>
              </a:ext>
            </a:extLst>
          </p:cNvPr>
          <p:cNvSpPr>
            <a:spLocks noGrp="1"/>
          </p:cNvSpPr>
          <p:nvPr>
            <p:ph type="dt" sz="half" idx="10"/>
          </p:nvPr>
        </p:nvSpPr>
        <p:spPr>
          <a:xfrm>
            <a:off x="10040920" y="97040"/>
            <a:ext cx="2040835" cy="365125"/>
          </a:xfrm>
          <a:prstGeom prst="rect">
            <a:avLst/>
          </a:prstGeom>
        </p:spPr>
        <p:txBody>
          <a:bodyPr/>
          <a:lstStyle>
            <a:lvl1pPr algn="r">
              <a:defRPr sz="1200"/>
            </a:lvl1p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Tree>
    <p:extLst>
      <p:ext uri="{BB962C8B-B14F-4D97-AF65-F5344CB8AC3E}">
        <p14:creationId xmlns:p14="http://schemas.microsoft.com/office/powerpoint/2010/main" val="141092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2C5742-73C7-4BB8-A3EC-3EB758A111BC}"/>
              </a:ext>
            </a:extLst>
          </p:cNvPr>
          <p:cNvSpPr>
            <a:spLocks noGrp="1"/>
          </p:cNvSpPr>
          <p:nvPr>
            <p:ph type="title"/>
          </p:nvPr>
        </p:nvSpPr>
        <p:spPr>
          <a:xfrm>
            <a:off x="762000" y="1523997"/>
            <a:ext cx="5334000" cy="1524000"/>
          </a:xfrm>
        </p:spPr>
        <p:txBody>
          <a:bodyPr>
            <a:normAutofit/>
          </a:bodyPr>
          <a:lstStyle/>
          <a:p>
            <a:r>
              <a:rPr lang="en-US" sz="3200"/>
              <a:t>Click to edit Master title style</a:t>
            </a:r>
            <a:endParaRPr lang="en-US" sz="3200" dirty="0"/>
          </a:p>
        </p:txBody>
      </p:sp>
      <p:sp>
        <p:nvSpPr>
          <p:cNvPr id="12" name="Picture Placeholder 11">
            <a:extLst>
              <a:ext uri="{FF2B5EF4-FFF2-40B4-BE49-F238E27FC236}">
                <a16:creationId xmlns:a16="http://schemas.microsoft.com/office/drawing/2014/main" id="{D31BD5D5-F76D-4DB4-A86B-AA4CA5CD353B}"/>
              </a:ext>
            </a:extLst>
          </p:cNvPr>
          <p:cNvSpPr>
            <a:spLocks noGrp="1"/>
          </p:cNvSpPr>
          <p:nvPr>
            <p:ph type="pic" sz="quarter" idx="13"/>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r>
              <a:rPr lang="en-US" dirty="0"/>
              <a:t>Click icon to add picture</a:t>
            </a:r>
          </a:p>
        </p:txBody>
      </p:sp>
      <p:sp>
        <p:nvSpPr>
          <p:cNvPr id="8" name="Content Placeholder 2">
            <a:extLst>
              <a:ext uri="{FF2B5EF4-FFF2-40B4-BE49-F238E27FC236}">
                <a16:creationId xmlns:a16="http://schemas.microsoft.com/office/drawing/2014/main" id="{EBDE11C6-AF87-4968-A76C-01F97038AF47}"/>
              </a:ext>
            </a:extLst>
          </p:cNvPr>
          <p:cNvSpPr>
            <a:spLocks noGrp="1"/>
          </p:cNvSpPr>
          <p:nvPr>
            <p:ph idx="1"/>
          </p:nvPr>
        </p:nvSpPr>
        <p:spPr>
          <a:xfrm>
            <a:off x="762000" y="3047999"/>
            <a:ext cx="5334000" cy="3047999"/>
          </a:xfrm>
        </p:spPr>
        <p:txBody>
          <a:bodyPr>
            <a:normAutofit/>
          </a:bodyPr>
          <a:lstStyle>
            <a:lvl1pPr>
              <a:defRPr>
                <a:latin typeface="Bookman Old Style" panose="02050604050505020204" pitchFamily="18" charset="0"/>
              </a:defRPr>
            </a:lvl1pPr>
          </a:lstStyle>
          <a:p>
            <a:pPr marL="0" lvl="0" indent="0">
              <a:buNone/>
            </a:pPr>
            <a:r>
              <a:rPr lang="en-US" dirty="0"/>
              <a:t>Click to edit Master text styles</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15" name="Picture Placeholder 14">
            <a:extLst>
              <a:ext uri="{FF2B5EF4-FFF2-40B4-BE49-F238E27FC236}">
                <a16:creationId xmlns:a16="http://schemas.microsoft.com/office/drawing/2014/main" id="{53546A48-F275-42D1-A2AB-BA54F9390C3D}"/>
              </a:ext>
            </a:extLst>
          </p:cNvPr>
          <p:cNvSpPr>
            <a:spLocks noGrp="1"/>
          </p:cNvSpPr>
          <p:nvPr>
            <p:ph type="pic" sz="quarter" idx="14"/>
          </p:nvPr>
        </p:nvSpPr>
        <p:spPr>
          <a:xfrm>
            <a:off x="8016382" y="3048002"/>
            <a:ext cx="4176866" cy="3809998"/>
          </a:xfrm>
          <a:custGeom>
            <a:avLst/>
            <a:gdLst>
              <a:gd name="connsiteX0" fmla="*/ 2183095 w 4176866"/>
              <a:gd name="connsiteY0" fmla="*/ 18 h 3809998"/>
              <a:gd name="connsiteX1" fmla="*/ 3425027 w 4176866"/>
              <a:gd name="connsiteY1" fmla="*/ 1440807 h 3809998"/>
              <a:gd name="connsiteX2" fmla="*/ 3480109 w 4176866"/>
              <a:gd name="connsiteY2" fmla="*/ 1517585 h 3809998"/>
              <a:gd name="connsiteX3" fmla="*/ 4110688 w 4176866"/>
              <a:gd name="connsiteY3" fmla="*/ 2402159 h 3809998"/>
              <a:gd name="connsiteX4" fmla="*/ 4176866 w 4176866"/>
              <a:gd name="connsiteY4" fmla="*/ 2587346 h 3809998"/>
              <a:gd name="connsiteX5" fmla="*/ 4176866 w 4176866"/>
              <a:gd name="connsiteY5" fmla="*/ 3809998 h 3809998"/>
              <a:gd name="connsiteX6" fmla="*/ 4077743 w 4176866"/>
              <a:gd name="connsiteY6" fmla="*/ 3809998 h 3809998"/>
              <a:gd name="connsiteX7" fmla="*/ 892220 w 4176866"/>
              <a:gd name="connsiteY7" fmla="*/ 3809998 h 3809998"/>
              <a:gd name="connsiteX8" fmla="*/ 840654 w 4176866"/>
              <a:gd name="connsiteY8" fmla="*/ 3790763 h 3809998"/>
              <a:gd name="connsiteX9" fmla="*/ 5750 w 4176866"/>
              <a:gd name="connsiteY9" fmla="*/ 2913921 h 3809998"/>
              <a:gd name="connsiteX10" fmla="*/ 819614 w 4176866"/>
              <a:gd name="connsiteY10" fmla="*/ 1008105 h 3809998"/>
              <a:gd name="connsiteX11" fmla="*/ 2183095 w 4176866"/>
              <a:gd name="connsiteY11"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6866" h="3809998">
                <a:moveTo>
                  <a:pt x="2183095" y="18"/>
                </a:moveTo>
                <a:cubicBezTo>
                  <a:pt x="2652021" y="-4644"/>
                  <a:pt x="3095337" y="947177"/>
                  <a:pt x="3425027" y="1440807"/>
                </a:cubicBezTo>
                <a:cubicBezTo>
                  <a:pt x="3436611" y="1458213"/>
                  <a:pt x="3455517" y="1484324"/>
                  <a:pt x="3480109" y="1517585"/>
                </a:cubicBezTo>
                <a:cubicBezTo>
                  <a:pt x="3682056" y="1791449"/>
                  <a:pt x="3954543" y="2043338"/>
                  <a:pt x="4110688" y="2402159"/>
                </a:cubicBezTo>
                <a:lnTo>
                  <a:pt x="4176866" y="2587346"/>
                </a:lnTo>
                <a:lnTo>
                  <a:pt x="4176866"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5" name="Date Placeholder 1">
            <a:extLst>
              <a:ext uri="{FF2B5EF4-FFF2-40B4-BE49-F238E27FC236}">
                <a16:creationId xmlns:a16="http://schemas.microsoft.com/office/drawing/2014/main" id="{0ACF31D4-4648-99A6-7D61-59AD8B12716E}"/>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412895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1FAA1E16-84B5-4131-9CE1-7C6D43D1E15A}"/>
              </a:ext>
            </a:extLst>
          </p:cNvPr>
          <p:cNvSpPr>
            <a:spLocks noGrp="1"/>
          </p:cNvSpPr>
          <p:nvPr>
            <p:ph type="title"/>
          </p:nvPr>
        </p:nvSpPr>
        <p:spPr>
          <a:xfrm>
            <a:off x="6858000" y="1523990"/>
            <a:ext cx="4572000" cy="1524010"/>
          </a:xfrm>
        </p:spPr>
        <p:txBody>
          <a:bodyPr anchor="t" anchorCtr="0">
            <a:normAutofit/>
          </a:bodyPr>
          <a:lstStyle/>
          <a:p>
            <a:r>
              <a:rPr lang="en-US" sz="3200"/>
              <a:t>Click to edit Master title style</a:t>
            </a:r>
            <a:endParaRPr lang="en-US" sz="3200" dirty="0"/>
          </a:p>
        </p:txBody>
      </p:sp>
      <p:sp>
        <p:nvSpPr>
          <p:cNvPr id="11" name="Picture Placeholder 10">
            <a:extLst>
              <a:ext uri="{FF2B5EF4-FFF2-40B4-BE49-F238E27FC236}">
                <a16:creationId xmlns:a16="http://schemas.microsoft.com/office/drawing/2014/main" id="{35ED8B7F-F797-40AD-8F10-7B52ECFAC8B1}"/>
              </a:ext>
            </a:extLst>
          </p:cNvPr>
          <p:cNvSpPr>
            <a:spLocks noGrp="1"/>
          </p:cNvSpPr>
          <p:nvPr>
            <p:ph type="pic" sz="quarter" idx="13"/>
          </p:nvPr>
        </p:nvSpPr>
        <p:spPr>
          <a:xfrm>
            <a:off x="1" y="762007"/>
            <a:ext cx="5948797" cy="6095979"/>
          </a:xfrm>
          <a:custGeom>
            <a:avLst/>
            <a:gdLst>
              <a:gd name="connsiteX0" fmla="*/ 1573824 w 5948797"/>
              <a:gd name="connsiteY0" fmla="*/ 765 h 6095979"/>
              <a:gd name="connsiteX1" fmla="*/ 2734655 w 5948797"/>
              <a:gd name="connsiteY1" fmla="*/ 238687 h 6095979"/>
              <a:gd name="connsiteX2" fmla="*/ 5668308 w 5948797"/>
              <a:gd name="connsiteY2" fmla="*/ 3639516 h 6095979"/>
              <a:gd name="connsiteX3" fmla="*/ 5937014 w 5948797"/>
              <a:gd name="connsiteY3" fmla="*/ 5865869 h 6095979"/>
              <a:gd name="connsiteX4" fmla="*/ 5948797 w 5948797"/>
              <a:gd name="connsiteY4" fmla="*/ 6095979 h 6095979"/>
              <a:gd name="connsiteX5" fmla="*/ 0 w 5948797"/>
              <a:gd name="connsiteY5" fmla="*/ 6095979 h 6095979"/>
              <a:gd name="connsiteX6" fmla="*/ 0 w 5948797"/>
              <a:gd name="connsiteY6" fmla="*/ 1621650 h 6095979"/>
              <a:gd name="connsiteX7" fmla="*/ 36302 w 5948797"/>
              <a:gd name="connsiteY7" fmla="*/ 1518814 h 6095979"/>
              <a:gd name="connsiteX8" fmla="*/ 287883 w 5948797"/>
              <a:gd name="connsiteY8" fmla="*/ 956872 h 6095979"/>
              <a:gd name="connsiteX9" fmla="*/ 1573824 w 5948797"/>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797" h="6095979">
                <a:moveTo>
                  <a:pt x="1573824" y="765"/>
                </a:moveTo>
                <a:cubicBezTo>
                  <a:pt x="1940182" y="-10734"/>
                  <a:pt x="2329337" y="109280"/>
                  <a:pt x="2734655" y="238687"/>
                </a:cubicBezTo>
                <a:cubicBezTo>
                  <a:pt x="4118236" y="680647"/>
                  <a:pt x="5296689" y="1302752"/>
                  <a:pt x="5668308" y="3639516"/>
                </a:cubicBezTo>
                <a:cubicBezTo>
                  <a:pt x="5788290" y="4393559"/>
                  <a:pt x="5890538" y="5142244"/>
                  <a:pt x="5937014" y="5865869"/>
                </a:cubicBezTo>
                <a:lnTo>
                  <a:pt x="5948797" y="6095979"/>
                </a:lnTo>
                <a:lnTo>
                  <a:pt x="0" y="6095979"/>
                </a:lnTo>
                <a:lnTo>
                  <a:pt x="0" y="1621650"/>
                </a:lnTo>
                <a:lnTo>
                  <a:pt x="36302" y="1518814"/>
                </a:lnTo>
                <a:cubicBezTo>
                  <a:pt x="109797" y="1321982"/>
                  <a:pt x="192747" y="1133640"/>
                  <a:pt x="287883" y="956872"/>
                </a:cubicBezTo>
                <a:cubicBezTo>
                  <a:pt x="669445" y="247734"/>
                  <a:pt x="1102792" y="15549"/>
                  <a:pt x="1573824" y="765"/>
                </a:cubicBezTo>
                <a:close/>
              </a:path>
            </a:pathLst>
          </a:custGeom>
          <a:solidFill>
            <a:schemeClr val="accent3"/>
          </a:solidFill>
        </p:spPr>
        <p:txBody>
          <a:bodyPr wrap="square">
            <a:noAutofit/>
          </a:bodyPr>
          <a:lstStyle/>
          <a:p>
            <a:r>
              <a:rPr lang="en-US"/>
              <a:t>Click icon to add picture</a:t>
            </a:r>
            <a:endParaRPr lang="en-US" dirty="0"/>
          </a:p>
        </p:txBody>
      </p:sp>
      <p:sp>
        <p:nvSpPr>
          <p:cNvPr id="7" name="Content Placeholder 7">
            <a:extLst>
              <a:ext uri="{FF2B5EF4-FFF2-40B4-BE49-F238E27FC236}">
                <a16:creationId xmlns:a16="http://schemas.microsoft.com/office/drawing/2014/main" id="{3BF507F0-BF7D-45F6-B6FD-A124B9BABA2A}"/>
              </a:ext>
            </a:extLst>
          </p:cNvPr>
          <p:cNvSpPr>
            <a:spLocks noGrp="1"/>
          </p:cNvSpPr>
          <p:nvPr>
            <p:ph idx="1"/>
          </p:nvPr>
        </p:nvSpPr>
        <p:spPr>
          <a:xfrm>
            <a:off x="6858001" y="3048000"/>
            <a:ext cx="4572000" cy="3048001"/>
          </a:xfrm>
        </p:spPr>
        <p:txBody>
          <a:bodyPr vert="horz" lIns="91440" tIns="45720" rIns="91440" bIns="45720" rtlCol="0">
            <a:normAutofit/>
          </a:bodyPr>
          <a:lstStyle>
            <a:lvl1pPr>
              <a:defRPr>
                <a:latin typeface="Bookman Old Style" panose="02050604050505020204" pitchFamily="18" charset="0"/>
              </a:defRPr>
            </a:lvl1pPr>
          </a:lstStyle>
          <a:p>
            <a:pPr marL="0" lvl="0" indent="0">
              <a:buNone/>
            </a:pPr>
            <a:r>
              <a:rPr lang="en-US" sz="2400"/>
              <a:t>Click to edit Master text styles</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F7884FE9-B11F-40BA-879F-2988D7F3697C}"/>
              </a:ext>
              <a:ext uri="{C183D7F6-B498-43B3-948B-1728B52AA6E4}">
                <adec:decorative xmlns:adec="http://schemas.microsoft.com/office/drawing/2017/decorative" val="1"/>
              </a:ext>
            </a:extLst>
          </p:cNvPr>
          <p:cNvSpPr/>
          <p:nvPr userDrawn="1"/>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5" name="Date Placeholder 1">
            <a:extLst>
              <a:ext uri="{FF2B5EF4-FFF2-40B4-BE49-F238E27FC236}">
                <a16:creationId xmlns:a16="http://schemas.microsoft.com/office/drawing/2014/main" id="{58CB005E-22E2-FDD5-63B1-9D273BF37FD0}"/>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378602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latin typeface="Bookman Old Style" panose="020506040505050202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7" name="Date Placeholder 1">
            <a:extLst>
              <a:ext uri="{FF2B5EF4-FFF2-40B4-BE49-F238E27FC236}">
                <a16:creationId xmlns:a16="http://schemas.microsoft.com/office/drawing/2014/main" id="{BBD6EF16-96D5-4AE1-A4CB-FBE92CDA3CF4}"/>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426952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70182"/>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b="0">
                <a:latin typeface="Bookman Old Style" panose="0205060405050502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7" name="Date Placeholder 1">
            <a:extLst>
              <a:ext uri="{FF2B5EF4-FFF2-40B4-BE49-F238E27FC236}">
                <a16:creationId xmlns:a16="http://schemas.microsoft.com/office/drawing/2014/main" id="{4F6E4AB9-4012-0D48-BE31-5744E005A62B}"/>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2226638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lvl1pPr>
              <a:defRPr>
                <a:latin typeface="Bookman Old Style" panose="02050604050505020204" pitchFamily="18" charset="0"/>
              </a:defRPr>
            </a:lvl1pPr>
            <a:lvl2pPr>
              <a:defRPr>
                <a:latin typeface="Bookman Old Style" panose="02050604050505020204" pitchFamily="18" charset="0"/>
              </a:defRPr>
            </a:lvl2pPr>
            <a:lvl3pPr>
              <a:defRPr>
                <a:latin typeface="Bookman Old Style" panose="02050604050505020204" pitchFamily="18" charset="0"/>
              </a:defRPr>
            </a:lvl3pPr>
            <a:lvl4pPr>
              <a:defRPr>
                <a:latin typeface="Bookman Old Style" panose="02050604050505020204" pitchFamily="18" charset="0"/>
              </a:defRPr>
            </a:lvl4pPr>
            <a:lvl5pPr>
              <a:defRPr>
                <a:latin typeface="Bookman Old Style" panose="0205060405050502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lvl1pPr>
              <a:defRPr>
                <a:latin typeface="Bookman Old Style" panose="02050604050505020204" pitchFamily="18" charset="0"/>
              </a:defRPr>
            </a:lvl1pPr>
            <a:lvl2pPr>
              <a:defRPr>
                <a:latin typeface="Bookman Old Style" panose="02050604050505020204" pitchFamily="18" charset="0"/>
              </a:defRPr>
            </a:lvl2pPr>
            <a:lvl3pPr>
              <a:defRPr>
                <a:latin typeface="Bookman Old Style" panose="02050604050505020204" pitchFamily="18" charset="0"/>
              </a:defRPr>
            </a:lvl3pPr>
            <a:lvl4pPr>
              <a:defRPr>
                <a:latin typeface="Bookman Old Style" panose="02050604050505020204" pitchFamily="18" charset="0"/>
              </a:defRPr>
            </a:lvl4pPr>
            <a:lvl5pPr>
              <a:defRPr>
                <a:latin typeface="Bookman Old Style" panose="0205060405050502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8" name="Date Placeholder 1">
            <a:extLst>
              <a:ext uri="{FF2B5EF4-FFF2-40B4-BE49-F238E27FC236}">
                <a16:creationId xmlns:a16="http://schemas.microsoft.com/office/drawing/2014/main" id="{2D234769-77AB-D847-91DD-839943102644}"/>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970162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Date Placeholder 1">
            <a:extLst>
              <a:ext uri="{FF2B5EF4-FFF2-40B4-BE49-F238E27FC236}">
                <a16:creationId xmlns:a16="http://schemas.microsoft.com/office/drawing/2014/main" id="{C689E08D-7156-0E4F-AA2F-A0917DF1D299}"/>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94566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a:xfrm>
            <a:off x="8996414" y="6418405"/>
            <a:ext cx="1524000" cy="365125"/>
          </a:xfrm>
        </p:spPr>
        <p:txBody>
          <a:bodyPr/>
          <a:lstStyle>
            <a:lvl1pPr>
              <a:defRPr sz="1600" b="1">
                <a:latin typeface="Arial Black" panose="020B0A04020102020204" pitchFamily="34" charset="0"/>
              </a:defRPr>
            </a:lvl1pPr>
          </a:lstStyle>
          <a:p>
            <a:fld id="{07CE569E-9B7C-4CB9-AB80-C0841F922CFF}" type="slidenum">
              <a:rPr lang="en-US" smtClean="0"/>
              <a:pPr/>
              <a:t>‹#›</a:t>
            </a:fld>
            <a:endParaRPr lang="en-US" dirty="0"/>
          </a:p>
        </p:txBody>
      </p:sp>
      <p:sp>
        <p:nvSpPr>
          <p:cNvPr id="7" name="Date Placeholder 1">
            <a:extLst>
              <a:ext uri="{FF2B5EF4-FFF2-40B4-BE49-F238E27FC236}">
                <a16:creationId xmlns:a16="http://schemas.microsoft.com/office/drawing/2014/main" id="{79C76C6A-EC67-17A3-D702-96D188364A43}"/>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845120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atin typeface="Bookman Old Style" panose="02050604050505020204" pitchFamily="18" charset="0"/>
              </a:defRPr>
            </a:lvl1pPr>
            <a:lvl2pPr>
              <a:defRPr sz="2800">
                <a:latin typeface="Bookman Old Style" panose="02050604050505020204" pitchFamily="18" charset="0"/>
              </a:defRPr>
            </a:lvl2pPr>
            <a:lvl3pPr>
              <a:defRPr sz="2400">
                <a:latin typeface="Bookman Old Style" panose="02050604050505020204" pitchFamily="18" charset="0"/>
              </a:defRPr>
            </a:lvl3pPr>
            <a:lvl4pPr>
              <a:defRPr sz="2000">
                <a:latin typeface="Bookman Old Style" panose="02050604050505020204" pitchFamily="18" charset="0"/>
              </a:defRPr>
            </a:lvl4pPr>
            <a:lvl5pPr>
              <a:defRPr sz="2000">
                <a:latin typeface="Bookman Old Style" panose="02050604050505020204"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atin typeface="Bookman Old Style" panose="020506040505050202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8" name="Date Placeholder 1">
            <a:extLst>
              <a:ext uri="{FF2B5EF4-FFF2-40B4-BE49-F238E27FC236}">
                <a16:creationId xmlns:a16="http://schemas.microsoft.com/office/drawing/2014/main" id="{B01C8A5C-EA35-94E8-E9AC-9717E8B0F268}"/>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2703645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atin typeface="Bookman Old Style" panose="020506040505050202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atin typeface="Bookman Old Style" panose="020506040505050202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8" name="Date Placeholder 1">
            <a:extLst>
              <a:ext uri="{FF2B5EF4-FFF2-40B4-BE49-F238E27FC236}">
                <a16:creationId xmlns:a16="http://schemas.microsoft.com/office/drawing/2014/main" id="{09E68512-97A3-296E-F98E-B9D0D2741B44}"/>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1272231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lvl1pPr>
              <a:defRPr>
                <a:latin typeface="Bookman Old Style" panose="02050604050505020204" pitchFamily="18" charset="0"/>
              </a:defRPr>
            </a:lvl1pPr>
            <a:lvl2pPr>
              <a:defRPr>
                <a:latin typeface="Bookman Old Style" panose="02050604050505020204" pitchFamily="18" charset="0"/>
              </a:defRPr>
            </a:lvl2pPr>
            <a:lvl3pPr>
              <a:defRPr>
                <a:latin typeface="Bookman Old Style" panose="02050604050505020204" pitchFamily="18" charset="0"/>
              </a:defRPr>
            </a:lvl3pPr>
            <a:lvl4pPr>
              <a:defRPr>
                <a:latin typeface="Bookman Old Style" panose="02050604050505020204" pitchFamily="18" charset="0"/>
              </a:defRPr>
            </a:lvl4pPr>
            <a:lvl5pPr>
              <a:defRPr>
                <a:latin typeface="Bookman Old Style" panose="0205060405050502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8" name="Date Placeholder 1">
            <a:extLst>
              <a:ext uri="{FF2B5EF4-FFF2-40B4-BE49-F238E27FC236}">
                <a16:creationId xmlns:a16="http://schemas.microsoft.com/office/drawing/2014/main" id="{5B9512CF-4CD1-6AEE-9525-6E1EFD9BDD76}"/>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70059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F0D6B661-3F4C-45AE-81E6-235397707D16}"/>
              </a:ext>
            </a:extLst>
          </p:cNvPr>
          <p:cNvSpPr>
            <a:spLocks noGrp="1"/>
          </p:cNvSpPr>
          <p:nvPr>
            <p:ph type="title"/>
          </p:nvPr>
        </p:nvSpPr>
        <p:spPr>
          <a:xfrm>
            <a:off x="6096000" y="762000"/>
            <a:ext cx="5334000" cy="1524000"/>
          </a:xfrm>
        </p:spPr>
        <p:txBody>
          <a:bodyPr>
            <a:normAutofit/>
          </a:bodyPr>
          <a:lstStyle/>
          <a:p>
            <a:r>
              <a:rPr lang="en-US" sz="3200"/>
              <a:t>Click to edit Master title style</a:t>
            </a:r>
            <a:endParaRPr lang="en-US" sz="3200" dirty="0"/>
          </a:p>
        </p:txBody>
      </p:sp>
      <p:sp>
        <p:nvSpPr>
          <p:cNvPr id="7" name="Freeform: Shape 6">
            <a:extLst>
              <a:ext uri="{FF2B5EF4-FFF2-40B4-BE49-F238E27FC236}">
                <a16:creationId xmlns:a16="http://schemas.microsoft.com/office/drawing/2014/main" id="{951C64C5-C308-4D56-A976-F6EE631E89DC}"/>
              </a:ext>
              <a:ext uri="{C183D7F6-B498-43B3-948B-1728B52AA6E4}">
                <adec:decorative xmlns:adec="http://schemas.microsoft.com/office/drawing/2017/decorative" val="1"/>
              </a:ext>
            </a:extLst>
          </p:cNvPr>
          <p:cNvSpPr/>
          <p:nvPr userDrawn="1"/>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13" name="Picture Placeholder 12">
            <a:extLst>
              <a:ext uri="{FF2B5EF4-FFF2-40B4-BE49-F238E27FC236}">
                <a16:creationId xmlns:a16="http://schemas.microsoft.com/office/drawing/2014/main" id="{F35F8A29-F146-4D3D-8DD9-41322C9FEF31}"/>
              </a:ext>
            </a:extLst>
          </p:cNvPr>
          <p:cNvSpPr>
            <a:spLocks noGrp="1"/>
          </p:cNvSpPr>
          <p:nvPr>
            <p:ph type="pic" sz="quarter" idx="13"/>
          </p:nvPr>
        </p:nvSpPr>
        <p:spPr>
          <a:xfrm>
            <a:off x="2"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3"/>
          </a:solidFill>
        </p:spPr>
        <p:txBody>
          <a:bodyPr wrap="square">
            <a:noAutofit/>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92ED7257-A2A4-4A81-94D0-21636294D7E9}"/>
              </a:ext>
            </a:extLst>
          </p:cNvPr>
          <p:cNvSpPr>
            <a:spLocks noGrp="1"/>
          </p:cNvSpPr>
          <p:nvPr>
            <p:ph idx="1"/>
          </p:nvPr>
        </p:nvSpPr>
        <p:spPr>
          <a:xfrm>
            <a:off x="6096000" y="2286000"/>
            <a:ext cx="5334000" cy="3810001"/>
          </a:xfrm>
        </p:spPr>
        <p:txBody>
          <a:bodyPr vert="horz" lIns="91440" tIns="45720" rIns="91440" bIns="45720" rtlCol="0">
            <a:noAutofit/>
          </a:bodyPr>
          <a:lstStyle>
            <a:lvl1pPr marL="228600" indent="-228600">
              <a:defRPr sz="2800">
                <a:latin typeface="Bookman Old Style" panose="02050604050505020204" pitchFamily="18" charset="0"/>
              </a:defRPr>
            </a:lvl1pPr>
          </a:lstStyle>
          <a:p>
            <a:pPr marL="0" lvl="0" indent="0">
              <a:buNone/>
            </a:pPr>
            <a:r>
              <a:rPr lang="en-US" sz="2400" dirty="0"/>
              <a:t>Click to edit Master text styles</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2" name="Date Placeholder 1">
            <a:extLst>
              <a:ext uri="{FF2B5EF4-FFF2-40B4-BE49-F238E27FC236}">
                <a16:creationId xmlns:a16="http://schemas.microsoft.com/office/drawing/2014/main" id="{5E1E5226-7104-E93B-C508-1F2E570B0FA8}"/>
              </a:ext>
            </a:extLst>
          </p:cNvPr>
          <p:cNvSpPr txBox="1">
            <a:spLocks/>
          </p:cNvSpPr>
          <p:nvPr userDrawn="1"/>
        </p:nvSpPr>
        <p:spPr>
          <a:xfrm>
            <a:off x="10040920" y="97040"/>
            <a:ext cx="204083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alpha val="7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89684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EB7F18-992B-4D56-A388-738859C8B35E}"/>
              </a:ext>
            </a:extLst>
          </p:cNvPr>
          <p:cNvSpPr>
            <a:spLocks noGrp="1"/>
          </p:cNvSpPr>
          <p:nvPr>
            <p:ph type="title"/>
          </p:nvPr>
        </p:nvSpPr>
        <p:spPr>
          <a:xfrm>
            <a:off x="2286000" y="1532083"/>
            <a:ext cx="4572000" cy="1524000"/>
          </a:xfrm>
        </p:spPr>
        <p:txBody>
          <a:bodyPr anchor="t" anchorCtr="0">
            <a:normAutofit/>
          </a:bodyPr>
          <a:lstStyle/>
          <a:p>
            <a:r>
              <a:rPr lang="en-US" sz="3200"/>
              <a:t>Click to edit Master title style</a:t>
            </a:r>
            <a:endParaRPr lang="en-US" sz="3200" dirty="0"/>
          </a:p>
        </p:txBody>
      </p:sp>
      <p:sp>
        <p:nvSpPr>
          <p:cNvPr id="14" name="Picture Placeholder 13">
            <a:extLst>
              <a:ext uri="{FF2B5EF4-FFF2-40B4-BE49-F238E27FC236}">
                <a16:creationId xmlns:a16="http://schemas.microsoft.com/office/drawing/2014/main" id="{7410AC2D-D649-4FCA-87C1-EDB34FCC4ACF}"/>
              </a:ext>
            </a:extLst>
          </p:cNvPr>
          <p:cNvSpPr>
            <a:spLocks noGrp="1"/>
          </p:cNvSpPr>
          <p:nvPr>
            <p:ph type="pic" sz="quarter" idx="13"/>
          </p:nvPr>
        </p:nvSpPr>
        <p:spPr>
          <a:xfrm>
            <a:off x="1" y="348939"/>
            <a:ext cx="1588691" cy="5824901"/>
          </a:xfrm>
          <a:custGeom>
            <a:avLst/>
            <a:gdLst>
              <a:gd name="connsiteX0" fmla="*/ 0 w 1588691"/>
              <a:gd name="connsiteY0" fmla="*/ 0 h 5824901"/>
              <a:gd name="connsiteX1" fmla="*/ 103414 w 1588691"/>
              <a:gd name="connsiteY1" fmla="*/ 24689 h 5824901"/>
              <a:gd name="connsiteX2" fmla="*/ 1566944 w 1588691"/>
              <a:gd name="connsiteY2" fmla="*/ 1831178 h 5824901"/>
              <a:gd name="connsiteX3" fmla="*/ 1239184 w 1588691"/>
              <a:gd name="connsiteY3" fmla="*/ 4894084 h 5824901"/>
              <a:gd name="connsiteX4" fmla="*/ 1161636 w 1588691"/>
              <a:gd name="connsiteY4" fmla="*/ 5234403 h 5824901"/>
              <a:gd name="connsiteX5" fmla="*/ 1036423 w 1588691"/>
              <a:gd name="connsiteY5" fmla="*/ 5540389 h 5824901"/>
              <a:gd name="connsiteX6" fmla="*/ 693532 w 1588691"/>
              <a:gd name="connsiteY6" fmla="*/ 5797870 h 5824901"/>
              <a:gd name="connsiteX7" fmla="*/ 66690 w 1588691"/>
              <a:gd name="connsiteY7" fmla="*/ 5718123 h 5824901"/>
              <a:gd name="connsiteX8" fmla="*/ 0 w 1588691"/>
              <a:gd name="connsiteY8" fmla="*/ 5671830 h 58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691" h="5824901">
                <a:moveTo>
                  <a:pt x="0" y="0"/>
                </a:moveTo>
                <a:lnTo>
                  <a:pt x="103414" y="24689"/>
                </a:lnTo>
                <a:cubicBezTo>
                  <a:pt x="796911" y="207091"/>
                  <a:pt x="1441617" y="614618"/>
                  <a:pt x="1566944" y="1831178"/>
                </a:cubicBezTo>
                <a:cubicBezTo>
                  <a:pt x="1657898" y="2711366"/>
                  <a:pt x="1447138" y="3830385"/>
                  <a:pt x="1239184" y="4894084"/>
                </a:cubicBezTo>
                <a:cubicBezTo>
                  <a:pt x="1217336" y="5005703"/>
                  <a:pt x="1193458" y="5122919"/>
                  <a:pt x="1161636" y="5234403"/>
                </a:cubicBezTo>
                <a:cubicBezTo>
                  <a:pt x="1129815" y="5345896"/>
                  <a:pt x="1090045" y="5451664"/>
                  <a:pt x="1036423" y="5540389"/>
                </a:cubicBezTo>
                <a:cubicBezTo>
                  <a:pt x="931907" y="5713703"/>
                  <a:pt x="805230" y="5770918"/>
                  <a:pt x="693532" y="5797870"/>
                </a:cubicBezTo>
                <a:cubicBezTo>
                  <a:pt x="465914" y="5852471"/>
                  <a:pt x="252946" y="5823597"/>
                  <a:pt x="66690" y="5718123"/>
                </a:cubicBezTo>
                <a:lnTo>
                  <a:pt x="0" y="5671830"/>
                </a:lnTo>
                <a:close/>
              </a:path>
            </a:pathLst>
          </a:custGeom>
          <a:solidFill>
            <a:schemeClr val="accent3"/>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34CAECC1-22E5-4CFE-997A-335F9A86186C}"/>
              </a:ext>
            </a:extLst>
          </p:cNvPr>
          <p:cNvSpPr>
            <a:spLocks noGrp="1"/>
          </p:cNvSpPr>
          <p:nvPr>
            <p:ph idx="1"/>
          </p:nvPr>
        </p:nvSpPr>
        <p:spPr>
          <a:xfrm>
            <a:off x="2286000" y="3056083"/>
            <a:ext cx="5334000" cy="3048000"/>
          </a:xfrm>
        </p:spPr>
        <p:txBody>
          <a:bodyPr>
            <a:normAutofit/>
          </a:bodyPr>
          <a:lstStyle>
            <a:lvl1pPr>
              <a:defRPr>
                <a:latin typeface="Bookman Old Style" panose="02050604050505020204" pitchFamily="18" charset="0"/>
              </a:defRPr>
            </a:lvl1pPr>
          </a:lstStyle>
          <a:p>
            <a:pPr marL="0" lvl="0" indent="0">
              <a:buNone/>
            </a:pPr>
            <a:r>
              <a:rPr lang="en-US" dirty="0"/>
              <a:t>Click to edit Master text styles</a:t>
            </a:r>
          </a:p>
        </p:txBody>
      </p:sp>
      <p:sp>
        <p:nvSpPr>
          <p:cNvPr id="17" name="Picture Placeholder 16">
            <a:extLst>
              <a:ext uri="{FF2B5EF4-FFF2-40B4-BE49-F238E27FC236}">
                <a16:creationId xmlns:a16="http://schemas.microsoft.com/office/drawing/2014/main" id="{339634C0-6EDF-41E8-9316-1B98AB767953}"/>
              </a:ext>
            </a:extLst>
          </p:cNvPr>
          <p:cNvSpPr>
            <a:spLocks noGrp="1"/>
          </p:cNvSpPr>
          <p:nvPr>
            <p:ph type="pic" sz="quarter" idx="14"/>
          </p:nvPr>
        </p:nvSpPr>
        <p:spPr>
          <a:xfrm>
            <a:off x="6107466" y="0"/>
            <a:ext cx="5820495" cy="2302951"/>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3"/>
          </a:solidFill>
        </p:spPr>
        <p:txBody>
          <a:bodyPr wrap="square">
            <a:noAutofit/>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20" name="Picture Placeholder 19">
            <a:extLst>
              <a:ext uri="{FF2B5EF4-FFF2-40B4-BE49-F238E27FC236}">
                <a16:creationId xmlns:a16="http://schemas.microsoft.com/office/drawing/2014/main" id="{2E3C79F9-E136-43AA-88A7-931391EEFE82}"/>
              </a:ext>
            </a:extLst>
          </p:cNvPr>
          <p:cNvSpPr>
            <a:spLocks noGrp="1"/>
          </p:cNvSpPr>
          <p:nvPr>
            <p:ph type="pic" sz="quarter" idx="15"/>
          </p:nvPr>
        </p:nvSpPr>
        <p:spPr>
          <a:xfrm>
            <a:off x="7961955" y="3048002"/>
            <a:ext cx="4230047" cy="3809998"/>
          </a:xfrm>
          <a:custGeom>
            <a:avLst/>
            <a:gdLst>
              <a:gd name="connsiteX0" fmla="*/ 2183095 w 4230047"/>
              <a:gd name="connsiteY0" fmla="*/ 18 h 3809998"/>
              <a:gd name="connsiteX1" fmla="*/ 3425027 w 4230047"/>
              <a:gd name="connsiteY1" fmla="*/ 1440808 h 3809998"/>
              <a:gd name="connsiteX2" fmla="*/ 3480109 w 4230047"/>
              <a:gd name="connsiteY2" fmla="*/ 1517586 h 3809998"/>
              <a:gd name="connsiteX3" fmla="*/ 4221130 w 4230047"/>
              <a:gd name="connsiteY3" fmla="*/ 2801399 h 3809998"/>
              <a:gd name="connsiteX4" fmla="*/ 4230047 w 4230047"/>
              <a:gd name="connsiteY4" fmla="*/ 2899961 h 3809998"/>
              <a:gd name="connsiteX5" fmla="*/ 4230047 w 4230047"/>
              <a:gd name="connsiteY5" fmla="*/ 3224568 h 3809998"/>
              <a:gd name="connsiteX6" fmla="*/ 4220577 w 4230047"/>
              <a:gd name="connsiteY6" fmla="*/ 3329167 h 3809998"/>
              <a:gd name="connsiteX7" fmla="*/ 4108028 w 4230047"/>
              <a:gd name="connsiteY7" fmla="*/ 3749750 h 3809998"/>
              <a:gd name="connsiteX8" fmla="*/ 4077743 w 4230047"/>
              <a:gd name="connsiteY8" fmla="*/ 3809998 h 3809998"/>
              <a:gd name="connsiteX9" fmla="*/ 892220 w 4230047"/>
              <a:gd name="connsiteY9" fmla="*/ 3809998 h 3809998"/>
              <a:gd name="connsiteX10" fmla="*/ 840654 w 4230047"/>
              <a:gd name="connsiteY10" fmla="*/ 3790763 h 3809998"/>
              <a:gd name="connsiteX11" fmla="*/ 5750 w 4230047"/>
              <a:gd name="connsiteY11" fmla="*/ 2913921 h 3809998"/>
              <a:gd name="connsiteX12" fmla="*/ 819614 w 4230047"/>
              <a:gd name="connsiteY12" fmla="*/ 1008105 h 3809998"/>
              <a:gd name="connsiteX13" fmla="*/ 2183095 w 4230047"/>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7" h="3809998">
                <a:moveTo>
                  <a:pt x="2183095" y="18"/>
                </a:moveTo>
                <a:cubicBezTo>
                  <a:pt x="2652021" y="-4644"/>
                  <a:pt x="3095337" y="947177"/>
                  <a:pt x="3425027" y="1440808"/>
                </a:cubicBezTo>
                <a:cubicBezTo>
                  <a:pt x="3436611" y="1458213"/>
                  <a:pt x="3455517" y="1484325"/>
                  <a:pt x="3480109" y="1517586"/>
                </a:cubicBezTo>
                <a:cubicBezTo>
                  <a:pt x="3749371" y="1882737"/>
                  <a:pt x="4144039" y="2208821"/>
                  <a:pt x="4221130" y="2801399"/>
                </a:cubicBezTo>
                <a:lnTo>
                  <a:pt x="4230047" y="2899961"/>
                </a:lnTo>
                <a:lnTo>
                  <a:pt x="4230047" y="3224568"/>
                </a:lnTo>
                <a:lnTo>
                  <a:pt x="4220577" y="3329167"/>
                </a:lnTo>
                <a:cubicBezTo>
                  <a:pt x="4200561" y="3491518"/>
                  <a:pt x="4161725" y="3630719"/>
                  <a:pt x="4108028" y="3749750"/>
                </a:cubicBezTo>
                <a:lnTo>
                  <a:pt x="4077743" y="3809998"/>
                </a:lnTo>
                <a:lnTo>
                  <a:pt x="892220" y="3809998"/>
                </a:lnTo>
                <a:lnTo>
                  <a:pt x="840654" y="3790763"/>
                </a:lnTo>
                <a:cubicBezTo>
                  <a:pt x="487979" y="3656637"/>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5" name="Date Placeholder 1">
            <a:extLst>
              <a:ext uri="{FF2B5EF4-FFF2-40B4-BE49-F238E27FC236}">
                <a16:creationId xmlns:a16="http://schemas.microsoft.com/office/drawing/2014/main" id="{60FDAFAF-A600-7511-1696-5590A74027A5}"/>
              </a:ext>
            </a:extLst>
          </p:cNvPr>
          <p:cNvSpPr>
            <a:spLocks noGrp="1"/>
          </p:cNvSpPr>
          <p:nvPr>
            <p:ph type="dt" sz="half" idx="10"/>
          </p:nvPr>
        </p:nvSpPr>
        <p:spPr>
          <a:xfrm>
            <a:off x="10040920" y="97040"/>
            <a:ext cx="2040835" cy="365125"/>
          </a:xfrm>
          <a:prstGeom prst="rect">
            <a:avLst/>
          </a:prstGeom>
        </p:spPr>
        <p:txBody>
          <a:bodyPr/>
          <a:lstStyle>
            <a:lvl1pPr algn="r">
              <a:defRPr sz="1200"/>
            </a:lvl1p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Tree>
    <p:extLst>
      <p:ext uri="{BB962C8B-B14F-4D97-AF65-F5344CB8AC3E}">
        <p14:creationId xmlns:p14="http://schemas.microsoft.com/office/powerpoint/2010/main" val="321915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2" name="Title 20">
            <a:extLst>
              <a:ext uri="{FF2B5EF4-FFF2-40B4-BE49-F238E27FC236}">
                <a16:creationId xmlns:a16="http://schemas.microsoft.com/office/drawing/2014/main" id="{368B2638-FA1E-41E2-9B2C-03BEFBE5413A}"/>
              </a:ext>
            </a:extLst>
          </p:cNvPr>
          <p:cNvSpPr>
            <a:spLocks noGrp="1"/>
          </p:cNvSpPr>
          <p:nvPr>
            <p:ph type="ctrTitle"/>
          </p:nvPr>
        </p:nvSpPr>
        <p:spPr>
          <a:xfrm>
            <a:off x="5334000" y="2269050"/>
            <a:ext cx="3810000" cy="2286000"/>
          </a:xfrm>
        </p:spPr>
        <p:txBody>
          <a:bodyPr>
            <a:normAutofit/>
          </a:bodyPr>
          <a:lstStyle/>
          <a:p>
            <a:pPr algn="l"/>
            <a:r>
              <a:rPr lang="en-US" sz="4400"/>
              <a:t>Click to edit Master title style</a:t>
            </a:r>
            <a:endParaRPr lang="en-US" sz="4400" dirty="0"/>
          </a:p>
        </p:txBody>
      </p:sp>
      <p:sp>
        <p:nvSpPr>
          <p:cNvPr id="13" name="Subtitle 21">
            <a:extLst>
              <a:ext uri="{FF2B5EF4-FFF2-40B4-BE49-F238E27FC236}">
                <a16:creationId xmlns:a16="http://schemas.microsoft.com/office/drawing/2014/main" id="{6865B251-150D-4D65-9390-CDECD91E6672}"/>
              </a:ext>
            </a:extLst>
          </p:cNvPr>
          <p:cNvSpPr>
            <a:spLocks noGrp="1"/>
          </p:cNvSpPr>
          <p:nvPr>
            <p:ph type="subTitle" idx="1"/>
          </p:nvPr>
        </p:nvSpPr>
        <p:spPr>
          <a:xfrm>
            <a:off x="5334000" y="4571999"/>
            <a:ext cx="4594502" cy="1524000"/>
          </a:xfrm>
        </p:spPr>
        <p:txBody>
          <a:bodyPr anchor="b" anchorCtr="0"/>
          <a:lstStyle>
            <a:lvl1pPr>
              <a:defRPr>
                <a:latin typeface="Bookman Old Style" panose="02050604050505020204" pitchFamily="18" charset="0"/>
              </a:defRPr>
            </a:lvl1pPr>
          </a:lstStyle>
          <a:p>
            <a:pPr algn="l"/>
            <a:r>
              <a:rPr lang="en-US"/>
              <a:t>Click to edit Master subtitle style</a:t>
            </a:r>
            <a:endParaRPr lang="en-US" dirty="0"/>
          </a:p>
        </p:txBody>
      </p:sp>
      <p:sp>
        <p:nvSpPr>
          <p:cNvPr id="16" name="Picture Placeholder 15">
            <a:extLst>
              <a:ext uri="{FF2B5EF4-FFF2-40B4-BE49-F238E27FC236}">
                <a16:creationId xmlns:a16="http://schemas.microsoft.com/office/drawing/2014/main" id="{5279B96F-4DCD-41B1-80AC-F06ECD712F69}"/>
              </a:ext>
            </a:extLst>
          </p:cNvPr>
          <p:cNvSpPr>
            <a:spLocks noGrp="1"/>
          </p:cNvSpPr>
          <p:nvPr>
            <p:ph type="pic" sz="quarter" idx="13"/>
          </p:nvPr>
        </p:nvSpPr>
        <p:spPr>
          <a:xfrm>
            <a:off x="0" y="2"/>
            <a:ext cx="2915897" cy="3150803"/>
          </a:xfrm>
          <a:custGeom>
            <a:avLst/>
            <a:gdLst>
              <a:gd name="connsiteX0" fmla="*/ 0 w 2915897"/>
              <a:gd name="connsiteY0" fmla="*/ 0 h 3150803"/>
              <a:gd name="connsiteX1" fmla="*/ 2037171 w 2915897"/>
              <a:gd name="connsiteY1" fmla="*/ 0 h 3150803"/>
              <a:gd name="connsiteX2" fmla="*/ 2234023 w 2915897"/>
              <a:gd name="connsiteY2" fmla="*/ 188447 h 3150803"/>
              <a:gd name="connsiteX3" fmla="*/ 2442937 w 2915897"/>
              <a:gd name="connsiteY3" fmla="*/ 385917 h 3150803"/>
              <a:gd name="connsiteX4" fmla="*/ 2833858 w 2915897"/>
              <a:gd name="connsiteY4" fmla="*/ 927137 h 3150803"/>
              <a:gd name="connsiteX5" fmla="*/ 2858599 w 2915897"/>
              <a:gd name="connsiteY5" fmla="*/ 1740110 h 3150803"/>
              <a:gd name="connsiteX6" fmla="*/ 2478276 w 2915897"/>
              <a:gd name="connsiteY6" fmla="*/ 2549381 h 3150803"/>
              <a:gd name="connsiteX7" fmla="*/ 692855 w 2915897"/>
              <a:gd name="connsiteY7" fmla="*/ 3125784 h 3150803"/>
              <a:gd name="connsiteX8" fmla="*/ 71916 w 2915897"/>
              <a:gd name="connsiteY8" fmla="*/ 3033613 h 3150803"/>
              <a:gd name="connsiteX9" fmla="*/ 0 w 2915897"/>
              <a:gd name="connsiteY9" fmla="*/ 3010677 h 31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5897" h="3150803">
                <a:moveTo>
                  <a:pt x="0" y="0"/>
                </a:moveTo>
                <a:lnTo>
                  <a:pt x="2037171" y="0"/>
                </a:lnTo>
                <a:lnTo>
                  <a:pt x="2234023" y="188447"/>
                </a:lnTo>
                <a:cubicBezTo>
                  <a:pt x="2304388" y="255540"/>
                  <a:pt x="2374048" y="321538"/>
                  <a:pt x="2442937" y="385917"/>
                </a:cubicBezTo>
                <a:cubicBezTo>
                  <a:pt x="2635661" y="565992"/>
                  <a:pt x="2760928" y="746433"/>
                  <a:pt x="2833858" y="927137"/>
                </a:cubicBezTo>
                <a:cubicBezTo>
                  <a:pt x="2943221" y="1198077"/>
                  <a:pt x="2934665" y="1469402"/>
                  <a:pt x="2858599" y="1740110"/>
                </a:cubicBezTo>
                <a:cubicBezTo>
                  <a:pt x="2782532" y="2010817"/>
                  <a:pt x="2638953" y="2280908"/>
                  <a:pt x="2478276" y="2549381"/>
                </a:cubicBezTo>
                <a:cubicBezTo>
                  <a:pt x="2104926" y="3173402"/>
                  <a:pt x="1445175" y="3189854"/>
                  <a:pt x="692855" y="3125784"/>
                </a:cubicBezTo>
                <a:cubicBezTo>
                  <a:pt x="472468" y="3106996"/>
                  <a:pt x="261198" y="3087734"/>
                  <a:pt x="71916" y="3033613"/>
                </a:cubicBezTo>
                <a:lnTo>
                  <a:pt x="0" y="3010677"/>
                </a:lnTo>
                <a:close/>
              </a:path>
            </a:pathLst>
          </a:custGeom>
          <a:solidFill>
            <a:schemeClr val="accent3"/>
          </a:solidFill>
        </p:spPr>
        <p:txBody>
          <a:bodyPr wrap="square">
            <a:noAutofit/>
          </a:bodyPr>
          <a:lstStyle/>
          <a:p>
            <a:r>
              <a:rPr lang="en-US"/>
              <a:t>Click icon to add picture</a:t>
            </a:r>
            <a:endParaRPr lang="en-US" dirty="0"/>
          </a:p>
        </p:txBody>
      </p:sp>
      <p:sp>
        <p:nvSpPr>
          <p:cNvPr id="19" name="Picture Placeholder 18">
            <a:extLst>
              <a:ext uri="{FF2B5EF4-FFF2-40B4-BE49-F238E27FC236}">
                <a16:creationId xmlns:a16="http://schemas.microsoft.com/office/drawing/2014/main" id="{08CF3283-37EB-40F7-B4D3-7321DE54FCF6}"/>
              </a:ext>
            </a:extLst>
          </p:cNvPr>
          <p:cNvSpPr>
            <a:spLocks noGrp="1"/>
          </p:cNvSpPr>
          <p:nvPr>
            <p:ph type="pic" sz="quarter" idx="14"/>
          </p:nvPr>
        </p:nvSpPr>
        <p:spPr>
          <a:xfrm>
            <a:off x="3824588" y="0"/>
            <a:ext cx="5820494" cy="2008700"/>
          </a:xfrm>
          <a:custGeom>
            <a:avLst/>
            <a:gdLst>
              <a:gd name="connsiteX0" fmla="*/ 331087 w 5820494"/>
              <a:gd name="connsiteY0" fmla="*/ 0 h 2008700"/>
              <a:gd name="connsiteX1" fmla="*/ 5820494 w 5820494"/>
              <a:gd name="connsiteY1" fmla="*/ 0 h 2008700"/>
              <a:gd name="connsiteX2" fmla="*/ 5709900 w 5820494"/>
              <a:gd name="connsiteY2" fmla="*/ 186453 h 2008700"/>
              <a:gd name="connsiteX3" fmla="*/ 4932484 w 5820494"/>
              <a:gd name="connsiteY3" fmla="*/ 1168818 h 2008700"/>
              <a:gd name="connsiteX4" fmla="*/ 3361811 w 5820494"/>
              <a:gd name="connsiteY4" fmla="*/ 1978465 h 2008700"/>
              <a:gd name="connsiteX5" fmla="*/ 286590 w 5820494"/>
              <a:gd name="connsiteY5" fmla="*/ 1153716 h 2008700"/>
              <a:gd name="connsiteX6" fmla="*/ 251826 w 5820494"/>
              <a:gd name="connsiteY6" fmla="*/ 76716 h 20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008700">
                <a:moveTo>
                  <a:pt x="331087" y="0"/>
                </a:moveTo>
                <a:lnTo>
                  <a:pt x="5820494" y="0"/>
                </a:lnTo>
                <a:lnTo>
                  <a:pt x="5709900" y="186453"/>
                </a:lnTo>
                <a:cubicBezTo>
                  <a:pt x="5432869" y="620391"/>
                  <a:pt x="5095500" y="1005368"/>
                  <a:pt x="4932484" y="1168818"/>
                </a:cubicBezTo>
                <a:cubicBezTo>
                  <a:pt x="4535940" y="1566140"/>
                  <a:pt x="3997053" y="1890549"/>
                  <a:pt x="3361811" y="1978465"/>
                </a:cubicBezTo>
                <a:cubicBezTo>
                  <a:pt x="2395334" y="2112506"/>
                  <a:pt x="953447" y="1794336"/>
                  <a:pt x="286590" y="1153716"/>
                </a:cubicBezTo>
                <a:cubicBezTo>
                  <a:pt x="-136161" y="747678"/>
                  <a:pt x="-42091" y="387037"/>
                  <a:pt x="251826" y="76716"/>
                </a:cubicBezTo>
                <a:close/>
              </a:path>
            </a:pathLst>
          </a:custGeom>
          <a:solidFill>
            <a:schemeClr val="accent3"/>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3CD43413-F064-47FB-B053-5DCA096DAAF1}"/>
              </a:ext>
            </a:extLst>
          </p:cNvPr>
          <p:cNvSpPr>
            <a:spLocks noGrp="1"/>
          </p:cNvSpPr>
          <p:nvPr>
            <p:ph type="pic" sz="quarter" idx="16"/>
          </p:nvPr>
        </p:nvSpPr>
        <p:spPr>
          <a:xfrm>
            <a:off x="1" y="3134141"/>
            <a:ext cx="4548543" cy="3723859"/>
          </a:xfrm>
          <a:custGeom>
            <a:avLst/>
            <a:gdLst>
              <a:gd name="connsiteX0" fmla="*/ 3246912 w 4548543"/>
              <a:gd name="connsiteY0" fmla="*/ 458 h 3723859"/>
              <a:gd name="connsiteX1" fmla="*/ 4150879 w 4548543"/>
              <a:gd name="connsiteY1" fmla="*/ 378073 h 3723859"/>
              <a:gd name="connsiteX2" fmla="*/ 4548482 w 4548543"/>
              <a:gd name="connsiteY2" fmla="*/ 1568643 h 3723859"/>
              <a:gd name="connsiteX3" fmla="*/ 4028886 w 4548543"/>
              <a:gd name="connsiteY3" fmla="*/ 3710287 h 3723859"/>
              <a:gd name="connsiteX4" fmla="*/ 4021678 w 4548543"/>
              <a:gd name="connsiteY4" fmla="*/ 3723859 h 3723859"/>
              <a:gd name="connsiteX5" fmla="*/ 0 w 4548543"/>
              <a:gd name="connsiteY5" fmla="*/ 3723859 h 3723859"/>
              <a:gd name="connsiteX6" fmla="*/ 0 w 4548543"/>
              <a:gd name="connsiteY6" fmla="*/ 1455242 h 3723859"/>
              <a:gd name="connsiteX7" fmla="*/ 170674 w 4548543"/>
              <a:gd name="connsiteY7" fmla="*/ 1364030 h 3723859"/>
              <a:gd name="connsiteX8" fmla="*/ 371971 w 4548543"/>
              <a:gd name="connsiteY8" fmla="*/ 1257338 h 3723859"/>
              <a:gd name="connsiteX9" fmla="*/ 2579168 w 4548543"/>
              <a:gd name="connsiteY9" fmla="*/ 156654 h 3723859"/>
              <a:gd name="connsiteX10" fmla="*/ 3246912 w 4548543"/>
              <a:gd name="connsiteY10" fmla="*/ 458 h 372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8543" h="3723859">
                <a:moveTo>
                  <a:pt x="3246912" y="458"/>
                </a:moveTo>
                <a:cubicBezTo>
                  <a:pt x="3556014" y="-7452"/>
                  <a:pt x="3878293" y="85861"/>
                  <a:pt x="4150879" y="378073"/>
                </a:cubicBezTo>
                <a:cubicBezTo>
                  <a:pt x="4474410" y="725138"/>
                  <a:pt x="4551051" y="1187631"/>
                  <a:pt x="4548482" y="1568643"/>
                </a:cubicBezTo>
                <a:cubicBezTo>
                  <a:pt x="4543256" y="2340350"/>
                  <a:pt x="4346080" y="3076780"/>
                  <a:pt x="4028886" y="3710287"/>
                </a:cubicBezTo>
                <a:lnTo>
                  <a:pt x="4021678" y="3723859"/>
                </a:lnTo>
                <a:lnTo>
                  <a:pt x="0" y="3723859"/>
                </a:lnTo>
                <a:lnTo>
                  <a:pt x="0" y="1455242"/>
                </a:lnTo>
                <a:lnTo>
                  <a:pt x="170674" y="1364030"/>
                </a:lnTo>
                <a:cubicBezTo>
                  <a:pt x="240826" y="1327045"/>
                  <a:pt x="308382" y="1291596"/>
                  <a:pt x="371971" y="1257338"/>
                </a:cubicBezTo>
                <a:cubicBezTo>
                  <a:pt x="1092270" y="868657"/>
                  <a:pt x="1814145" y="480776"/>
                  <a:pt x="2579168" y="156654"/>
                </a:cubicBezTo>
                <a:cubicBezTo>
                  <a:pt x="2774058" y="73994"/>
                  <a:pt x="3006499" y="6609"/>
                  <a:pt x="3246912" y="458"/>
                </a:cubicBezTo>
                <a:close/>
              </a:path>
            </a:pathLst>
          </a:custGeom>
          <a:solidFill>
            <a:schemeClr val="accent3"/>
          </a:solidFill>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51995BAA-F48C-452E-8FB3-2036819AAE78}"/>
              </a:ext>
            </a:extLst>
          </p:cNvPr>
          <p:cNvSpPr>
            <a:spLocks noGrp="1"/>
          </p:cNvSpPr>
          <p:nvPr>
            <p:ph type="pic" sz="quarter" idx="15"/>
          </p:nvPr>
        </p:nvSpPr>
        <p:spPr>
          <a:xfrm>
            <a:off x="9889048" y="314073"/>
            <a:ext cx="2302952"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9494871C-9953-F452-B62D-74A27F55C7A2}"/>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1744512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xfrm>
            <a:off x="853440" y="1823866"/>
            <a:ext cx="10495280" cy="4351337"/>
          </a:xfrm>
        </p:spPr>
        <p:txBody>
          <a:bodyPr/>
          <a:lstStyle>
            <a:lvl1pPr>
              <a:defRPr>
                <a:latin typeface="Bookman Old Style" panose="02050604050505020204" pitchFamily="18" charset="0"/>
              </a:defRPr>
            </a:lvl1pPr>
            <a:lvl2pPr>
              <a:defRPr>
                <a:latin typeface="Bookman Old Style" panose="02050604050505020204" pitchFamily="18" charset="0"/>
              </a:defRPr>
            </a:lvl2pPr>
            <a:lvl3pPr>
              <a:defRPr>
                <a:latin typeface="Bookman Old Style" panose="02050604050505020204" pitchFamily="18" charset="0"/>
              </a:defRPr>
            </a:lvl3pPr>
            <a:lvl4pPr>
              <a:defRPr>
                <a:latin typeface="Bookman Old Style" panose="02050604050505020204" pitchFamily="18" charset="0"/>
              </a:defRPr>
            </a:lvl4pPr>
            <a:lvl5pPr>
              <a:defRPr>
                <a:latin typeface="Bookman Old Style" panose="020506040505050202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7" name="Date Placeholder 1">
            <a:extLst>
              <a:ext uri="{FF2B5EF4-FFF2-40B4-BE49-F238E27FC236}">
                <a16:creationId xmlns:a16="http://schemas.microsoft.com/office/drawing/2014/main" id="{CDD7BE8C-2ED2-1C08-70B6-5917F5093B0F}"/>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844007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25DA79-98D3-4B75-A104-9B8CF2E52452}"/>
              </a:ext>
            </a:extLst>
          </p:cNvPr>
          <p:cNvSpPr>
            <a:spLocks noGrp="1"/>
          </p:cNvSpPr>
          <p:nvPr>
            <p:ph type="title"/>
          </p:nvPr>
        </p:nvSpPr>
        <p:spPr>
          <a:xfrm>
            <a:off x="751521" y="1732785"/>
            <a:ext cx="5263199" cy="1524000"/>
          </a:xfrm>
        </p:spPr>
        <p:txBody>
          <a:bodyPr>
            <a:noAutofit/>
          </a:bodyPr>
          <a:lstStyle>
            <a:lvl1pPr>
              <a:defRPr sz="40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70689288-6A1A-4457-8998-96D415487D06}"/>
              </a:ext>
            </a:extLst>
          </p:cNvPr>
          <p:cNvSpPr>
            <a:spLocks noGrp="1"/>
          </p:cNvSpPr>
          <p:nvPr>
            <p:ph sz="quarter" idx="15" hasCustomPrompt="1"/>
          </p:nvPr>
        </p:nvSpPr>
        <p:spPr>
          <a:xfrm>
            <a:off x="751521" y="3269458"/>
            <a:ext cx="5344477" cy="3092449"/>
          </a:xfrm>
        </p:spPr>
        <p:txBody>
          <a:bodyPr anchor="ctr">
            <a:noAutofit/>
          </a:bodyPr>
          <a:lstStyle>
            <a:lvl1pPr>
              <a:defRPr sz="2800">
                <a:latin typeface="Bookman Old Style" panose="02050604050505020204" pitchFamily="18" charset="0"/>
              </a:defRPr>
            </a:lvl1pPr>
            <a:lvl2pPr>
              <a:defRPr sz="3600"/>
            </a:lvl2pPr>
            <a:lvl3pPr>
              <a:defRPr sz="3600"/>
            </a:lvl3pPr>
            <a:lvl4pPr>
              <a:defRPr sz="3600"/>
            </a:lvl4pPr>
            <a:lvl5pPr>
              <a:defRPr sz="3600"/>
            </a:lvl5pPr>
          </a:lstStyle>
          <a:p>
            <a:pPr lvl="0"/>
            <a:r>
              <a:rPr lang="en-US" dirty="0"/>
              <a:t>Object</a:t>
            </a:r>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a:xfrm>
            <a:off x="9389165" y="136525"/>
            <a:ext cx="2040835" cy="365125"/>
          </a:xfrm>
          <a:prstGeom prst="rect">
            <a:avLst/>
          </a:prstGeom>
        </p:spPr>
        <p:txBody>
          <a:bodyPr/>
          <a:lstStyle/>
          <a:p>
            <a:r>
              <a:rPr lang="en-US"/>
              <a:t>2/1/20XX</a:t>
            </a:r>
            <a:endParaRPr lang="en-US" dirty="0"/>
          </a:p>
        </p:txBody>
      </p:sp>
      <p:sp>
        <p:nvSpPr>
          <p:cNvPr id="12" name="Picture Placeholder 11">
            <a:extLst>
              <a:ext uri="{FF2B5EF4-FFF2-40B4-BE49-F238E27FC236}">
                <a16:creationId xmlns:a16="http://schemas.microsoft.com/office/drawing/2014/main" id="{B0265BFC-F12F-4129-9A10-7A6D278A9C69}"/>
              </a:ext>
            </a:extLst>
          </p:cNvPr>
          <p:cNvSpPr>
            <a:spLocks noGrp="1"/>
          </p:cNvSpPr>
          <p:nvPr>
            <p:ph type="pic" sz="quarter" idx="13"/>
          </p:nvPr>
        </p:nvSpPr>
        <p:spPr>
          <a:xfrm>
            <a:off x="6435910" y="1"/>
            <a:ext cx="5756090" cy="396068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solidFill>
            <a:schemeClr val="accent3"/>
          </a:solidFill>
        </p:spPr>
        <p:txBody>
          <a:bodyPr wrap="square" anchor="ctr">
            <a:noAutofit/>
          </a:bodyPr>
          <a:lstStyle>
            <a:lvl1pPr algn="ctr">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55CAD1C3-A879-4B95-B5C1-4D7B725EB70F}"/>
              </a:ext>
            </a:extLst>
          </p:cNvPr>
          <p:cNvSpPr>
            <a:spLocks noGrp="1"/>
          </p:cNvSpPr>
          <p:nvPr>
            <p:ph type="pic" sz="quarter" idx="14"/>
          </p:nvPr>
        </p:nvSpPr>
        <p:spPr>
          <a:xfrm>
            <a:off x="3028871" y="4949374"/>
            <a:ext cx="5796193" cy="1908627"/>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3"/>
          </a:solidFill>
        </p:spPr>
        <p:txBody>
          <a:bodyPr wrap="square" anchor="b">
            <a:noAutofit/>
          </a:bodyP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89AC3B5B-97EB-4572-B908-B16581013B94}"/>
              </a:ext>
              <a:ext uri="{C183D7F6-B498-43B3-948B-1728B52AA6E4}">
                <adec:decorative xmlns:adec="http://schemas.microsoft.com/office/drawing/2017/decorative" val="1"/>
              </a:ext>
            </a:extLst>
          </p:cNvPr>
          <p:cNvSpPr/>
          <p:nvPr userDrawn="1"/>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5" name="Date Placeholder 1">
            <a:extLst>
              <a:ext uri="{FF2B5EF4-FFF2-40B4-BE49-F238E27FC236}">
                <a16:creationId xmlns:a16="http://schemas.microsoft.com/office/drawing/2014/main" id="{998A63AC-297F-52CB-B830-D3B74BD432AC}"/>
              </a:ext>
            </a:extLst>
          </p:cNvPr>
          <p:cNvSpPr txBox="1">
            <a:spLocks/>
          </p:cNvSpPr>
          <p:nvPr userDrawn="1"/>
        </p:nvSpPr>
        <p:spPr>
          <a:xfrm>
            <a:off x="10040920" y="97040"/>
            <a:ext cx="204083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alpha val="7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Tree>
    <p:extLst>
      <p:ext uri="{BB962C8B-B14F-4D97-AF65-F5344CB8AC3E}">
        <p14:creationId xmlns:p14="http://schemas.microsoft.com/office/powerpoint/2010/main" val="2357614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555E13C-150D-496C-9F53-468F2C948418}"/>
              </a:ext>
            </a:extLst>
          </p:cNvPr>
          <p:cNvSpPr>
            <a:spLocks noGrp="1"/>
          </p:cNvSpPr>
          <p:nvPr>
            <p:ph type="title"/>
          </p:nvPr>
        </p:nvSpPr>
        <p:spPr>
          <a:xfrm>
            <a:off x="758953" y="765930"/>
            <a:ext cx="10000488" cy="1345269"/>
          </a:xfrm>
        </p:spPr>
        <p:txBody>
          <a:bodyPr/>
          <a:lstStyle/>
          <a:p>
            <a:r>
              <a:rPr lang="en-US"/>
              <a:t>Click to edit Master title style</a:t>
            </a:r>
            <a:endParaRPr lang="en-US" dirty="0"/>
          </a:p>
        </p:txBody>
      </p:sp>
      <p:sp>
        <p:nvSpPr>
          <p:cNvPr id="6" name="Freeform: Shape 5">
            <a:extLst>
              <a:ext uri="{FF2B5EF4-FFF2-40B4-BE49-F238E27FC236}">
                <a16:creationId xmlns:a16="http://schemas.microsoft.com/office/drawing/2014/main" id="{9E9106F4-7E32-4FF6-96C2-AEDF5C52F1EC}"/>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8E474408-DB73-4EA7-AD23-90BEF0E42219}"/>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D6083F6A-399B-48F1-8504-4E2E5DF89860}"/>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3AFF428B-F281-4A21-BB33-FC14F2D9CDB1}"/>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C9A835EC-64A4-410D-8455-F71FCBF239CC}"/>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F3EA8FF-EF64-46BE-85C1-CD234175F6CE}"/>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ED4A1BDD-165B-40C1-80E7-4E2915961815}"/>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FD9D8042-BB75-44E9-8789-7F3FDEF8C366}"/>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Picture Placeholder 24">
            <a:extLst>
              <a:ext uri="{FF2B5EF4-FFF2-40B4-BE49-F238E27FC236}">
                <a16:creationId xmlns:a16="http://schemas.microsoft.com/office/drawing/2014/main" id="{FD87B2A7-C62E-4B54-BF5F-9A4F8FD28A64}"/>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18" name="Text Placeholder 14">
            <a:extLst>
              <a:ext uri="{FF2B5EF4-FFF2-40B4-BE49-F238E27FC236}">
                <a16:creationId xmlns:a16="http://schemas.microsoft.com/office/drawing/2014/main" id="{A44E03C4-C446-4889-8A6A-D464581B76D8}"/>
              </a:ext>
            </a:extLst>
          </p:cNvPr>
          <p:cNvSpPr>
            <a:spLocks noGrp="1"/>
          </p:cNvSpPr>
          <p:nvPr>
            <p:ph type="body" sz="quarter" idx="17" hasCustomPrompt="1"/>
          </p:nvPr>
        </p:nvSpPr>
        <p:spPr>
          <a:xfrm>
            <a:off x="918070" y="4735308"/>
            <a:ext cx="2299136" cy="557784"/>
          </a:xfrm>
        </p:spPr>
        <p:txBody>
          <a:bodyPr/>
          <a:lstStyle>
            <a:lvl1pPr marL="0" algn="ctr">
              <a:lnSpc>
                <a:spcPts val="1800"/>
              </a:lnSpc>
              <a:spcBef>
                <a:spcPts val="0"/>
              </a:spcBef>
              <a:buNone/>
              <a:defRPr sz="1800" b="1">
                <a:latin typeface="Bookman Old Style" panose="02050604050505020204" pitchFamily="18" charset="0"/>
              </a:defRPr>
            </a:lvl1pPr>
          </a:lstStyle>
          <a:p>
            <a:pPr lvl="0"/>
            <a:r>
              <a:rPr lang="en-US" dirty="0"/>
              <a:t>Name </a:t>
            </a:r>
          </a:p>
        </p:txBody>
      </p:sp>
      <p:sp>
        <p:nvSpPr>
          <p:cNvPr id="22" name="Text Placeholder 14">
            <a:extLst>
              <a:ext uri="{FF2B5EF4-FFF2-40B4-BE49-F238E27FC236}">
                <a16:creationId xmlns:a16="http://schemas.microsoft.com/office/drawing/2014/main" id="{898BDCCC-2240-4BF9-BECF-3E5D269BAC34}"/>
              </a:ext>
            </a:extLst>
          </p:cNvPr>
          <p:cNvSpPr>
            <a:spLocks noGrp="1"/>
          </p:cNvSpPr>
          <p:nvPr>
            <p:ph type="body" sz="quarter" idx="21" hasCustomPrompt="1"/>
          </p:nvPr>
        </p:nvSpPr>
        <p:spPr>
          <a:xfrm>
            <a:off x="918070" y="5312140"/>
            <a:ext cx="2299136" cy="602885"/>
          </a:xfrm>
        </p:spPr>
        <p:txBody>
          <a:bodyPr/>
          <a:lstStyle>
            <a:lvl1pPr algn="ctr">
              <a:lnSpc>
                <a:spcPct val="100000"/>
              </a:lnSpc>
              <a:buNone/>
              <a:defRPr sz="1400"/>
            </a:lvl1pPr>
          </a:lstStyle>
          <a:p>
            <a:pPr lvl="0"/>
            <a:r>
              <a:rPr lang="en-US" dirty="0"/>
              <a:t>Title</a:t>
            </a:r>
          </a:p>
        </p:txBody>
      </p:sp>
      <p:sp>
        <p:nvSpPr>
          <p:cNvPr id="15" name="Picture Placeholder 28">
            <a:extLst>
              <a:ext uri="{FF2B5EF4-FFF2-40B4-BE49-F238E27FC236}">
                <a16:creationId xmlns:a16="http://schemas.microsoft.com/office/drawing/2014/main" id="{68937F96-27E1-49C1-8CF4-44DDAD9DAB9C}"/>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19" name="Text Placeholder 14">
            <a:extLst>
              <a:ext uri="{FF2B5EF4-FFF2-40B4-BE49-F238E27FC236}">
                <a16:creationId xmlns:a16="http://schemas.microsoft.com/office/drawing/2014/main" id="{8B4F62E2-011C-4BC3-B545-42D8C5D1C06A}"/>
              </a:ext>
            </a:extLst>
          </p:cNvPr>
          <p:cNvSpPr>
            <a:spLocks noGrp="1"/>
          </p:cNvSpPr>
          <p:nvPr>
            <p:ph type="body" sz="quarter" idx="18" hasCustomPrompt="1"/>
          </p:nvPr>
        </p:nvSpPr>
        <p:spPr>
          <a:xfrm>
            <a:off x="3545285" y="4735308"/>
            <a:ext cx="2299136" cy="557784"/>
          </a:xfrm>
        </p:spPr>
        <p:txBody>
          <a:bodyPr/>
          <a:lstStyle>
            <a:lvl1pPr marL="0" algn="ctr">
              <a:lnSpc>
                <a:spcPts val="1800"/>
              </a:lnSpc>
              <a:spcBef>
                <a:spcPts val="0"/>
              </a:spcBef>
              <a:buNone/>
              <a:defRPr sz="1800" b="1">
                <a:latin typeface="Bookman Old Style" panose="02050604050505020204" pitchFamily="18" charset="0"/>
              </a:defRPr>
            </a:lvl1pPr>
          </a:lstStyle>
          <a:p>
            <a:pPr lvl="0"/>
            <a:r>
              <a:rPr lang="en-US" dirty="0"/>
              <a:t>Name</a:t>
            </a:r>
          </a:p>
        </p:txBody>
      </p:sp>
      <p:sp>
        <p:nvSpPr>
          <p:cNvPr id="23" name="Text Placeholder 14">
            <a:extLst>
              <a:ext uri="{FF2B5EF4-FFF2-40B4-BE49-F238E27FC236}">
                <a16:creationId xmlns:a16="http://schemas.microsoft.com/office/drawing/2014/main" id="{58265EB5-C710-46C7-8816-3B113860B889}"/>
              </a:ext>
            </a:extLst>
          </p:cNvPr>
          <p:cNvSpPr>
            <a:spLocks noGrp="1"/>
          </p:cNvSpPr>
          <p:nvPr>
            <p:ph type="body" sz="quarter" idx="22" hasCustomPrompt="1"/>
          </p:nvPr>
        </p:nvSpPr>
        <p:spPr>
          <a:xfrm>
            <a:off x="3545285" y="5312140"/>
            <a:ext cx="2299136" cy="602885"/>
          </a:xfrm>
        </p:spPr>
        <p:txBody>
          <a:bodyPr/>
          <a:lstStyle>
            <a:lvl1pPr algn="ctr">
              <a:lnSpc>
                <a:spcPct val="100000"/>
              </a:lnSpc>
              <a:buNone/>
              <a:defRPr sz="1400"/>
            </a:lvl1pPr>
          </a:lstStyle>
          <a:p>
            <a:pPr lvl="0"/>
            <a:r>
              <a:rPr lang="en-US" dirty="0"/>
              <a:t>Title</a:t>
            </a:r>
          </a:p>
        </p:txBody>
      </p:sp>
      <p:sp>
        <p:nvSpPr>
          <p:cNvPr id="16" name="Picture Placeholder 31">
            <a:extLst>
              <a:ext uri="{FF2B5EF4-FFF2-40B4-BE49-F238E27FC236}">
                <a16:creationId xmlns:a16="http://schemas.microsoft.com/office/drawing/2014/main" id="{7B8FE200-2B7E-4E89-90F3-E9F9EC7500F7}"/>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20" name="Text Placeholder 14">
            <a:extLst>
              <a:ext uri="{FF2B5EF4-FFF2-40B4-BE49-F238E27FC236}">
                <a16:creationId xmlns:a16="http://schemas.microsoft.com/office/drawing/2014/main" id="{01A1C005-8783-4E18-B3C6-599A2CBC7E93}"/>
              </a:ext>
            </a:extLst>
          </p:cNvPr>
          <p:cNvSpPr>
            <a:spLocks noGrp="1"/>
          </p:cNvSpPr>
          <p:nvPr>
            <p:ph type="body" sz="quarter" idx="19" hasCustomPrompt="1"/>
          </p:nvPr>
        </p:nvSpPr>
        <p:spPr>
          <a:xfrm>
            <a:off x="6162558" y="4735308"/>
            <a:ext cx="2299136" cy="557784"/>
          </a:xfrm>
        </p:spPr>
        <p:txBody>
          <a:bodyPr/>
          <a:lstStyle>
            <a:lvl1pPr marL="0" algn="ctr">
              <a:lnSpc>
                <a:spcPts val="1800"/>
              </a:lnSpc>
              <a:spcBef>
                <a:spcPts val="0"/>
              </a:spcBef>
              <a:buNone/>
              <a:defRPr sz="1800" b="1">
                <a:latin typeface="Bookman Old Style" panose="02050604050505020204" pitchFamily="18" charset="0"/>
              </a:defRPr>
            </a:lvl1pPr>
          </a:lstStyle>
          <a:p>
            <a:pPr lvl="0"/>
            <a:r>
              <a:rPr lang="en-US" dirty="0"/>
              <a:t>Name</a:t>
            </a:r>
          </a:p>
        </p:txBody>
      </p:sp>
      <p:sp>
        <p:nvSpPr>
          <p:cNvPr id="24" name="Text Placeholder 14">
            <a:extLst>
              <a:ext uri="{FF2B5EF4-FFF2-40B4-BE49-F238E27FC236}">
                <a16:creationId xmlns:a16="http://schemas.microsoft.com/office/drawing/2014/main" id="{BE9A3D5B-EC8F-4A64-BB06-F697506D31D0}"/>
              </a:ext>
            </a:extLst>
          </p:cNvPr>
          <p:cNvSpPr>
            <a:spLocks noGrp="1"/>
          </p:cNvSpPr>
          <p:nvPr>
            <p:ph type="body" sz="quarter" idx="23" hasCustomPrompt="1"/>
          </p:nvPr>
        </p:nvSpPr>
        <p:spPr>
          <a:xfrm>
            <a:off x="6162558" y="5312140"/>
            <a:ext cx="2299136" cy="602885"/>
          </a:xfrm>
        </p:spPr>
        <p:txBody>
          <a:bodyPr/>
          <a:lstStyle>
            <a:lvl1pPr algn="ctr">
              <a:lnSpc>
                <a:spcPct val="100000"/>
              </a:lnSpc>
              <a:buNone/>
              <a:defRPr sz="1400"/>
            </a:lvl1pPr>
          </a:lstStyle>
          <a:p>
            <a:pPr lvl="0"/>
            <a:r>
              <a:rPr lang="en-US" dirty="0"/>
              <a:t>Title</a:t>
            </a:r>
          </a:p>
        </p:txBody>
      </p:sp>
      <p:sp>
        <p:nvSpPr>
          <p:cNvPr id="17" name="Picture Placeholder 34">
            <a:extLst>
              <a:ext uri="{FF2B5EF4-FFF2-40B4-BE49-F238E27FC236}">
                <a16:creationId xmlns:a16="http://schemas.microsoft.com/office/drawing/2014/main" id="{8201F6F8-BF7C-4F3A-8B60-C8D26246300B}"/>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21" name="Text Placeholder 14">
            <a:extLst>
              <a:ext uri="{FF2B5EF4-FFF2-40B4-BE49-F238E27FC236}">
                <a16:creationId xmlns:a16="http://schemas.microsoft.com/office/drawing/2014/main" id="{DC4743B1-EFFF-41A0-9B71-BA682DEA6BEA}"/>
              </a:ext>
            </a:extLst>
          </p:cNvPr>
          <p:cNvSpPr>
            <a:spLocks noGrp="1"/>
          </p:cNvSpPr>
          <p:nvPr>
            <p:ph type="body" sz="quarter" idx="20" hasCustomPrompt="1"/>
          </p:nvPr>
        </p:nvSpPr>
        <p:spPr>
          <a:xfrm>
            <a:off x="8845983" y="4735308"/>
            <a:ext cx="2299136" cy="557784"/>
          </a:xfrm>
        </p:spPr>
        <p:txBody>
          <a:bodyPr/>
          <a:lstStyle>
            <a:lvl1pPr marL="0" algn="ctr">
              <a:lnSpc>
                <a:spcPts val="1800"/>
              </a:lnSpc>
              <a:spcBef>
                <a:spcPts val="0"/>
              </a:spcBef>
              <a:buNone/>
              <a:defRPr sz="1800" b="1">
                <a:latin typeface="Bookman Old Style" panose="02050604050505020204" pitchFamily="18" charset="0"/>
              </a:defRPr>
            </a:lvl1pPr>
          </a:lstStyle>
          <a:p>
            <a:pPr lvl="0"/>
            <a:r>
              <a:rPr lang="en-US" dirty="0"/>
              <a:t>Name</a:t>
            </a:r>
          </a:p>
        </p:txBody>
      </p:sp>
      <p:sp>
        <p:nvSpPr>
          <p:cNvPr id="25" name="Text Placeholder 14">
            <a:extLst>
              <a:ext uri="{FF2B5EF4-FFF2-40B4-BE49-F238E27FC236}">
                <a16:creationId xmlns:a16="http://schemas.microsoft.com/office/drawing/2014/main" id="{F3E67B36-FF15-486B-A34D-9EC0A6AD2462}"/>
              </a:ext>
            </a:extLst>
          </p:cNvPr>
          <p:cNvSpPr>
            <a:spLocks noGrp="1"/>
          </p:cNvSpPr>
          <p:nvPr>
            <p:ph type="body" sz="quarter" idx="24" hasCustomPrompt="1"/>
          </p:nvPr>
        </p:nvSpPr>
        <p:spPr>
          <a:xfrm>
            <a:off x="8845983" y="5312140"/>
            <a:ext cx="2299136" cy="602885"/>
          </a:xfrm>
        </p:spPr>
        <p:txBody>
          <a:bodyPr/>
          <a:lstStyle>
            <a:lvl1pPr algn="ctr">
              <a:lnSpc>
                <a:spcPct val="100000"/>
              </a:lnSpc>
              <a:buNone/>
              <a:defRPr sz="1400"/>
            </a:lvl1pPr>
          </a:lstStyle>
          <a:p>
            <a:pPr lvl="0"/>
            <a:r>
              <a:rPr lang="en-US" dirty="0"/>
              <a:t>Title</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2" name="Date Placeholder 1">
            <a:extLst>
              <a:ext uri="{FF2B5EF4-FFF2-40B4-BE49-F238E27FC236}">
                <a16:creationId xmlns:a16="http://schemas.microsoft.com/office/drawing/2014/main" id="{D9F8F650-37BC-9C3E-49E9-09E1EA57BFB1}"/>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03906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 2 column(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atin typeface="Bookman Old Style" panose="0205060405050502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atin typeface="Bookman Old Style" panose="0205060405050502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sz="1600"/>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grpSp>
        <p:nvGrpSpPr>
          <p:cNvPr id="15" name="Group 14">
            <a:extLst>
              <a:ext uri="{FF2B5EF4-FFF2-40B4-BE49-F238E27FC236}">
                <a16:creationId xmlns:a16="http://schemas.microsoft.com/office/drawing/2014/main" id="{CFAFFB3B-DDD9-4451-A445-1716F21B5B26}"/>
              </a:ext>
              <a:ext uri="{C183D7F6-B498-43B3-948B-1728B52AA6E4}">
                <adec:decorative xmlns:adec="http://schemas.microsoft.com/office/drawing/2017/decorative" val="1"/>
              </a:ext>
            </a:extLst>
          </p:cNvPr>
          <p:cNvGrpSpPr/>
          <p:nvPr userDrawn="1"/>
        </p:nvGrpSpPr>
        <p:grpSpPr>
          <a:xfrm>
            <a:off x="5872835" y="0"/>
            <a:ext cx="4154519" cy="1314451"/>
            <a:chOff x="5872835" y="0"/>
            <a:chExt cx="4154519" cy="1314451"/>
          </a:xfrm>
        </p:grpSpPr>
        <p:sp>
          <p:nvSpPr>
            <p:cNvPr id="16" name="Freeform: Shape 15">
              <a:extLst>
                <a:ext uri="{FF2B5EF4-FFF2-40B4-BE49-F238E27FC236}">
                  <a16:creationId xmlns:a16="http://schemas.microsoft.com/office/drawing/2014/main" id="{D5B9FEA5-95BE-43A3-A0DC-93B8477BC66D}"/>
                </a:ext>
                <a:ext uri="{C183D7F6-B498-43B3-948B-1728B52AA6E4}">
                  <adec:decorative xmlns:adec="http://schemas.microsoft.com/office/drawing/2017/decorative" val="1"/>
                </a:ext>
              </a:extLst>
            </p:cNvPr>
            <p:cNvSpPr/>
            <p:nvPr/>
          </p:nvSpPr>
          <p:spPr>
            <a:xfrm rot="10800000">
              <a:off x="5872835" y="0"/>
              <a:ext cx="3991773" cy="1314450"/>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79F2365-436D-4300-8A80-42A44D63E9C0}"/>
                </a:ext>
                <a:ext uri="{C183D7F6-B498-43B3-948B-1728B52AA6E4}">
                  <adec:decorative xmlns:adec="http://schemas.microsoft.com/office/drawing/2017/decorative" val="1"/>
                </a:ext>
              </a:extLst>
            </p:cNvPr>
            <p:cNvSpPr/>
            <p:nvPr/>
          </p:nvSpPr>
          <p:spPr>
            <a:xfrm>
              <a:off x="6660515" y="0"/>
              <a:ext cx="3366839" cy="1314451"/>
            </a:xfrm>
            <a:custGeom>
              <a:avLst/>
              <a:gdLst>
                <a:gd name="connsiteX0" fmla="*/ 0 w 4200872"/>
                <a:gd name="connsiteY0" fmla="*/ 0 h 1514020"/>
                <a:gd name="connsiteX1" fmla="*/ 4200872 w 4200872"/>
                <a:gd name="connsiteY1" fmla="*/ 0 h 1514020"/>
                <a:gd name="connsiteX2" fmla="*/ 4142607 w 4200872"/>
                <a:gd name="connsiteY2" fmla="*/ 38563 h 1514020"/>
                <a:gd name="connsiteX3" fmla="*/ 3008795 w 4200872"/>
                <a:gd name="connsiteY3" fmla="*/ 1083181 h 1514020"/>
                <a:gd name="connsiteX4" fmla="*/ 709479 w 4200872"/>
                <a:gd name="connsiteY4" fmla="*/ 810018 h 1514020"/>
                <a:gd name="connsiteX5" fmla="*/ 214372 w 4200872"/>
                <a:gd name="connsiteY5" fmla="*/ 268967 h 1514020"/>
                <a:gd name="connsiteX0" fmla="*/ 4111158 w 4111158"/>
                <a:gd name="connsiteY0" fmla="*/ 0 h 1514020"/>
                <a:gd name="connsiteX1" fmla="*/ 4052893 w 4111158"/>
                <a:gd name="connsiteY1" fmla="*/ 38563 h 1514020"/>
                <a:gd name="connsiteX2" fmla="*/ 2919081 w 4111158"/>
                <a:gd name="connsiteY2" fmla="*/ 1083181 h 1514020"/>
                <a:gd name="connsiteX3" fmla="*/ 619765 w 4111158"/>
                <a:gd name="connsiteY3" fmla="*/ 810018 h 1514020"/>
                <a:gd name="connsiteX4" fmla="*/ 124658 w 4111158"/>
                <a:gd name="connsiteY4" fmla="*/ 268967 h 1514020"/>
                <a:gd name="connsiteX5" fmla="*/ 0 w 4111158"/>
                <a:gd name="connsiteY5" fmla="*/ 83899 h 1514020"/>
                <a:gd name="connsiteX0" fmla="*/ 4146758 w 4146758"/>
                <a:gd name="connsiteY0" fmla="*/ 0 h 1514020"/>
                <a:gd name="connsiteX1" fmla="*/ 4088493 w 4146758"/>
                <a:gd name="connsiteY1" fmla="*/ 38563 h 1514020"/>
                <a:gd name="connsiteX2" fmla="*/ 2954681 w 4146758"/>
                <a:gd name="connsiteY2" fmla="*/ 1083181 h 1514020"/>
                <a:gd name="connsiteX3" fmla="*/ 655365 w 4146758"/>
                <a:gd name="connsiteY3" fmla="*/ 810018 h 1514020"/>
                <a:gd name="connsiteX4" fmla="*/ 160258 w 4146758"/>
                <a:gd name="connsiteY4" fmla="*/ 268967 h 1514020"/>
                <a:gd name="connsiteX5" fmla="*/ 0 w 4146758"/>
                <a:gd name="connsiteY5" fmla="*/ 10654 h 151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6758" h="1514020">
                  <a:moveTo>
                    <a:pt x="4146758" y="0"/>
                  </a:moveTo>
                  <a:lnTo>
                    <a:pt x="4088493" y="38563"/>
                  </a:lnTo>
                  <a:cubicBezTo>
                    <a:pt x="3683117" y="337805"/>
                    <a:pt x="3339000" y="765216"/>
                    <a:pt x="2954681" y="1083181"/>
                  </a:cubicBezTo>
                  <a:cubicBezTo>
                    <a:pt x="2434478" y="1512793"/>
                    <a:pt x="1773669" y="1891699"/>
                    <a:pt x="655365" y="810018"/>
                  </a:cubicBezTo>
                  <a:cubicBezTo>
                    <a:pt x="490981" y="651095"/>
                    <a:pt x="325676" y="468539"/>
                    <a:pt x="160258" y="268967"/>
                  </a:cubicBezTo>
                  <a:cubicBezTo>
                    <a:pt x="88801" y="179311"/>
                    <a:pt x="0" y="10654"/>
                    <a:pt x="0" y="10654"/>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grpSp>
      <p:sp>
        <p:nvSpPr>
          <p:cNvPr id="10" name="Date Placeholder 1">
            <a:extLst>
              <a:ext uri="{FF2B5EF4-FFF2-40B4-BE49-F238E27FC236}">
                <a16:creationId xmlns:a16="http://schemas.microsoft.com/office/drawing/2014/main" id="{6D982E1D-B7C8-1C76-E659-22D751FCE7DB}"/>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93387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203B704-015A-403C-A5A1-762756C468F0}"/>
              </a:ext>
            </a:extLst>
          </p:cNvPr>
          <p:cNvSpPr>
            <a:spLocks noGrp="1"/>
          </p:cNvSpPr>
          <p:nvPr>
            <p:ph type="pic" sz="quarter" idx="15"/>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r>
              <a:rPr lang="en-US" dirty="0"/>
              <a:t>Click icon to add picture</a:t>
            </a:r>
          </a:p>
        </p:txBody>
      </p:sp>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3200400" cy="761999"/>
          </a:xfrm>
        </p:spPr>
        <p:txBody>
          <a:bodyPr anchor="b"/>
          <a:lstStyle>
            <a:lvl1pPr marL="0" indent="0">
              <a:buNone/>
              <a:defRPr sz="2400" b="1">
                <a:latin typeface="Bookman Old Style" panose="0205060405050502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4495800" y="2285999"/>
            <a:ext cx="3200400" cy="761999"/>
          </a:xfrm>
        </p:spPr>
        <p:txBody>
          <a:bodyPr anchor="b"/>
          <a:lstStyle>
            <a:lvl1pPr marL="0" indent="0">
              <a:buNone/>
              <a:defRPr sz="2400" b="1">
                <a:latin typeface="Bookman Old Style" panose="0205060405050502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44958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4EB2F7F-9194-43CA-B2EE-6C327D14A4F7}"/>
              </a:ext>
            </a:extLst>
          </p:cNvPr>
          <p:cNvSpPr>
            <a:spLocks noGrp="1"/>
          </p:cNvSpPr>
          <p:nvPr>
            <p:ph type="body" sz="quarter" idx="13"/>
          </p:nvPr>
        </p:nvSpPr>
        <p:spPr>
          <a:xfrm>
            <a:off x="8229600" y="2286001"/>
            <a:ext cx="3200400" cy="761999"/>
          </a:xfrm>
        </p:spPr>
        <p:txBody>
          <a:bodyPr anchor="b"/>
          <a:lstStyle>
            <a:lvl1pPr marL="0" indent="0">
              <a:buNone/>
              <a:defRPr sz="2400" b="1">
                <a:latin typeface="Bookman Old Style" panose="020506040505050202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FB1243F-4E49-476D-B798-341DC014DEDF}"/>
              </a:ext>
            </a:extLst>
          </p:cNvPr>
          <p:cNvSpPr>
            <a:spLocks noGrp="1"/>
          </p:cNvSpPr>
          <p:nvPr>
            <p:ph sz="quarter" idx="14"/>
          </p:nvPr>
        </p:nvSpPr>
        <p:spPr>
          <a:xfrm>
            <a:off x="82296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14" name="Date Placeholder 1">
            <a:extLst>
              <a:ext uri="{FF2B5EF4-FFF2-40B4-BE49-F238E27FC236}">
                <a16:creationId xmlns:a16="http://schemas.microsoft.com/office/drawing/2014/main" id="{FCB84352-5101-C9CE-6152-A987985902DE}"/>
              </a:ext>
            </a:extLst>
          </p:cNvPr>
          <p:cNvSpPr>
            <a:spLocks noGrp="1"/>
          </p:cNvSpPr>
          <p:nvPr>
            <p:ph type="dt" sz="half" idx="10"/>
          </p:nvPr>
        </p:nvSpPr>
        <p:spPr>
          <a:xfrm>
            <a:off x="10040920" y="97040"/>
            <a:ext cx="2040835" cy="365125"/>
          </a:xfrm>
          <a:prstGeom prst="rect">
            <a:avLst/>
          </a:prstGeo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565754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dirty="0"/>
          </a:p>
        </p:txBody>
      </p:sp>
      <p:sp>
        <p:nvSpPr>
          <p:cNvPr id="9" name="Date Placeholder 1">
            <a:extLst>
              <a:ext uri="{FF2B5EF4-FFF2-40B4-BE49-F238E27FC236}">
                <a16:creationId xmlns:a16="http://schemas.microsoft.com/office/drawing/2014/main" id="{96FEB2FE-C942-13C1-9623-BD8C6AF67906}"/>
              </a:ext>
            </a:extLst>
          </p:cNvPr>
          <p:cNvSpPr>
            <a:spLocks noGrp="1"/>
          </p:cNvSpPr>
          <p:nvPr>
            <p:ph type="dt" sz="half" idx="2"/>
          </p:nvPr>
        </p:nvSpPr>
        <p:spPr>
          <a:xfrm>
            <a:off x="10040920" y="97040"/>
            <a:ext cx="2040835" cy="365125"/>
          </a:xfrm>
          <a:prstGeom prst="rect">
            <a:avLst/>
          </a:prstGeom>
        </p:spPr>
        <p:txBody>
          <a:bodyPr/>
          <a:lstStyle>
            <a:lvl1pPr algn="r">
              <a:defRPr sz="1200"/>
            </a:lvl1p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Tree>
    <p:extLst>
      <p:ext uri="{BB962C8B-B14F-4D97-AF65-F5344CB8AC3E}">
        <p14:creationId xmlns:p14="http://schemas.microsoft.com/office/powerpoint/2010/main" val="3985455389"/>
      </p:ext>
    </p:extLst>
  </p:cSld>
  <p:clrMap bg1="dk1" tx1="lt1" bg2="dk2" tx2="lt2" accent1="accent1" accent2="accent2" accent3="accent3" accent4="accent4" accent5="accent5" accent6="accent6" hlink="hlink" folHlink="folHlink"/>
  <p:sldLayoutIdLst>
    <p:sldLayoutId id="2147483660" r:id="rId1"/>
    <p:sldLayoutId id="2147483672" r:id="rId2"/>
    <p:sldLayoutId id="2147483662" r:id="rId3"/>
    <p:sldLayoutId id="2147483667" r:id="rId4"/>
    <p:sldLayoutId id="2147483650" r:id="rId5"/>
    <p:sldLayoutId id="2147483655" r:id="rId6"/>
    <p:sldLayoutId id="2147483670" r:id="rId7"/>
    <p:sldLayoutId id="2147483653" r:id="rId8"/>
    <p:sldLayoutId id="2147483671" r:id="rId9"/>
    <p:sldLayoutId id="2147483666" r:id="rId10"/>
    <p:sldLayoutId id="2147483663" r:id="rId11"/>
    <p:sldLayoutId id="2147483651" r:id="rId12"/>
    <p:sldLayoutId id="2147483649" r:id="rId13"/>
    <p:sldLayoutId id="2147483652" r:id="rId14"/>
    <p:sldLayoutId id="2147483654" r:id="rId15"/>
    <p:sldLayoutId id="2147483669" r:id="rId16"/>
    <p:sldLayoutId id="2147483656" r:id="rId17"/>
    <p:sldLayoutId id="2147483657" r:id="rId18"/>
    <p:sldLayoutId id="2147483658"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timesofindia.indiatimes.com/life-style/relationships/pets/6-facts-about-stray-dogs-in-india/photostory/89346302.cms#:~:text=In%20India%2C%20there%20are%20more,can%20care%20for%20these%20dogs" TargetMode="External"/><Relationship Id="rId2" Type="http://schemas.openxmlformats.org/officeDocument/2006/relationships/hyperlink" Target="https://www.livemint.com/industry/retail/spike-in-ownership-boosts-pet-care-retail-biz-11632076482359.html#:~:text=and%20anxiety%20issues.-,India%20has%20an%20estimated%20pet%20population%20of%2028%E2%80%9329%20million,the%20bulk%20of%20pet%20ownership" TargetMode="External"/><Relationship Id="rId1" Type="http://schemas.openxmlformats.org/officeDocument/2006/relationships/slideLayout" Target="../slideLayouts/slideLayout15.xml"/><Relationship Id="rId5" Type="http://schemas.openxmlformats.org/officeDocument/2006/relationships/hyperlink" Target="https://tkdocs.com/shipman/" TargetMode="External"/><Relationship Id="rId4" Type="http://schemas.openxmlformats.org/officeDocument/2006/relationships/hyperlink" Target="https://twitter.com/pfaindia/status/1527560337729343488/photo/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955DDE-7557-7578-CC07-9EE3CC182764}"/>
              </a:ext>
            </a:extLst>
          </p:cNvPr>
          <p:cNvSpPr/>
          <p:nvPr/>
        </p:nvSpPr>
        <p:spPr>
          <a:xfrm>
            <a:off x="0" y="252919"/>
            <a:ext cx="7247106" cy="660508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14543A8-30F8-48A3-9966-2C87455FC512}"/>
              </a:ext>
            </a:extLst>
          </p:cNvPr>
          <p:cNvSpPr>
            <a:spLocks noGrp="1"/>
          </p:cNvSpPr>
          <p:nvPr>
            <p:ph type="ctrTitle"/>
          </p:nvPr>
        </p:nvSpPr>
        <p:spPr>
          <a:xfrm>
            <a:off x="762000" y="2299787"/>
            <a:ext cx="4572000" cy="2286000"/>
          </a:xfrm>
        </p:spPr>
        <p:txBody>
          <a:bodyPr/>
          <a:lstStyle/>
          <a:p>
            <a:r>
              <a:rPr lang="en-US" sz="5400" spc="300" dirty="0">
                <a:latin typeface="Cooper Black" panose="0208090404030B020404" pitchFamily="18" charset="0"/>
              </a:rPr>
              <a:t>Frail Tails</a:t>
            </a:r>
            <a:endParaRPr lang="en-US" spc="300" dirty="0">
              <a:latin typeface="Cooper Black" panose="0208090404030B020404" pitchFamily="18" charset="0"/>
            </a:endParaRPr>
          </a:p>
        </p:txBody>
      </p:sp>
      <p:sp>
        <p:nvSpPr>
          <p:cNvPr id="9" name="Subtitle 8">
            <a:extLst>
              <a:ext uri="{FF2B5EF4-FFF2-40B4-BE49-F238E27FC236}">
                <a16:creationId xmlns:a16="http://schemas.microsoft.com/office/drawing/2014/main" id="{90F4C458-488B-4A00-BBE6-56D166E4C588}"/>
              </a:ext>
            </a:extLst>
          </p:cNvPr>
          <p:cNvSpPr>
            <a:spLocks noGrp="1"/>
          </p:cNvSpPr>
          <p:nvPr>
            <p:ph type="subTitle" idx="1"/>
          </p:nvPr>
        </p:nvSpPr>
        <p:spPr>
          <a:xfrm>
            <a:off x="762000" y="4571999"/>
            <a:ext cx="4572000" cy="1524000"/>
          </a:xfrm>
        </p:spPr>
        <p:txBody>
          <a:bodyPr/>
          <a:lstStyle/>
          <a:p>
            <a:r>
              <a:rPr lang="en-US" b="1" dirty="0"/>
              <a:t>Riya Verma, XII B</a:t>
            </a:r>
          </a:p>
        </p:txBody>
      </p:sp>
      <p:sp>
        <p:nvSpPr>
          <p:cNvPr id="50" name="Freeform: Shape 49">
            <a:extLst>
              <a:ext uri="{FF2B5EF4-FFF2-40B4-BE49-F238E27FC236}">
                <a16:creationId xmlns:a16="http://schemas.microsoft.com/office/drawing/2014/main" id="{DE0ACD1F-5E64-47CD-BF6C-FED863721BAA}"/>
              </a:ext>
              <a:ext uri="{C183D7F6-B498-43B3-948B-1728B52AA6E4}">
                <adec:decorative xmlns:adec="http://schemas.microsoft.com/office/drawing/2017/decorative" val="1"/>
              </a:ext>
            </a:extLst>
          </p:cNvPr>
          <p:cNvSpPr/>
          <p:nvPr/>
        </p:nvSpPr>
        <p:spPr>
          <a:xfrm>
            <a:off x="0" y="136525"/>
            <a:ext cx="6130391" cy="67214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18" name="Picture Placeholder 17">
            <a:extLst>
              <a:ext uri="{FF2B5EF4-FFF2-40B4-BE49-F238E27FC236}">
                <a16:creationId xmlns:a16="http://schemas.microsoft.com/office/drawing/2014/main" id="{30DDCF4A-358D-F0FD-9BDC-198A43A171F3}"/>
              </a:ext>
            </a:extLst>
          </p:cNvPr>
          <p:cNvPicPr>
            <a:picLocks noGrp="1" noChangeAspect="1"/>
          </p:cNvPicPr>
          <p:nvPr>
            <p:ph type="pic" sz="quarter" idx="14"/>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rcRect t="7717" b="7717"/>
          <a:stretch>
            <a:fillRect/>
          </a:stretch>
        </p:blipFill>
        <p:spPr>
          <a:xfrm>
            <a:off x="-6985" y="-9843"/>
            <a:ext cx="12198985" cy="6877685"/>
          </a:xfrm>
        </p:spPr>
      </p:pic>
      <p:pic>
        <p:nvPicPr>
          <p:cNvPr id="2" name="Picture 1">
            <a:extLst>
              <a:ext uri="{FF2B5EF4-FFF2-40B4-BE49-F238E27FC236}">
                <a16:creationId xmlns:a16="http://schemas.microsoft.com/office/drawing/2014/main" id="{4DC109F8-3C80-97A7-C0B2-5D8C9271E7E9}"/>
              </a:ext>
            </a:extLst>
          </p:cNvPr>
          <p:cNvPicPr>
            <a:picLocks noChangeAspect="1"/>
          </p:cNvPicPr>
          <p:nvPr/>
        </p:nvPicPr>
        <p:blipFill>
          <a:blip r:embed="rId5"/>
          <a:stretch>
            <a:fillRect/>
          </a:stretch>
        </p:blipFill>
        <p:spPr>
          <a:xfrm>
            <a:off x="229638" y="906646"/>
            <a:ext cx="1379355" cy="1379355"/>
          </a:xfrm>
          <a:prstGeom prst="flowChartConnector">
            <a:avLst/>
          </a:prstGeom>
        </p:spPr>
      </p:pic>
    </p:spTree>
    <p:extLst>
      <p:ext uri="{BB962C8B-B14F-4D97-AF65-F5344CB8AC3E}">
        <p14:creationId xmlns:p14="http://schemas.microsoft.com/office/powerpoint/2010/main" val="180833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44876-723D-4D03-A88B-95451971C24C}"/>
              </a:ext>
            </a:extLst>
          </p:cNvPr>
          <p:cNvSpPr>
            <a:spLocks noGrp="1"/>
          </p:cNvSpPr>
          <p:nvPr>
            <p:ph type="ctrTitle"/>
          </p:nvPr>
        </p:nvSpPr>
        <p:spPr>
          <a:xfrm>
            <a:off x="4978400" y="2467422"/>
            <a:ext cx="4396298" cy="1889256"/>
          </a:xfrm>
        </p:spPr>
        <p:txBody>
          <a:bodyPr>
            <a:normAutofit/>
          </a:bodyPr>
          <a:lstStyle/>
          <a:p>
            <a:r>
              <a:rPr lang="en-US" b="1" dirty="0">
                <a:solidFill>
                  <a:schemeClr val="bg1"/>
                </a:solidFill>
                <a:effectLst>
                  <a:outerShdw blurRad="38100" dist="38100" dir="2700000" algn="tl">
                    <a:srgbClr val="000000">
                      <a:alpha val="43137"/>
                    </a:srgbClr>
                  </a:outerShdw>
                </a:effectLst>
              </a:rPr>
              <a:t>Detailed Design</a:t>
            </a:r>
          </a:p>
        </p:txBody>
      </p:sp>
      <p:sp>
        <p:nvSpPr>
          <p:cNvPr id="35" name="Freeform: Shape 34">
            <a:extLst>
              <a:ext uri="{FF2B5EF4-FFF2-40B4-BE49-F238E27FC236}">
                <a16:creationId xmlns:a16="http://schemas.microsoft.com/office/drawing/2014/main" id="{65382DAA-15DD-4A11-ABC7-27950E2B8905}"/>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7" name="Freeform: Shape 36">
            <a:extLst>
              <a:ext uri="{FF2B5EF4-FFF2-40B4-BE49-F238E27FC236}">
                <a16:creationId xmlns:a16="http://schemas.microsoft.com/office/drawing/2014/main" id="{690DDA71-E11D-4244-961C-4343C23F5B90}"/>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pic>
        <p:nvPicPr>
          <p:cNvPr id="9" name="Picture 8">
            <a:extLst>
              <a:ext uri="{FF2B5EF4-FFF2-40B4-BE49-F238E27FC236}">
                <a16:creationId xmlns:a16="http://schemas.microsoft.com/office/drawing/2014/main" id="{3D736BD0-1BF3-BACA-C8DF-453BAAF1CDE6}"/>
              </a:ext>
            </a:extLst>
          </p:cNvPr>
          <p:cNvPicPr>
            <a:picLocks noChangeAspect="1"/>
          </p:cNvPicPr>
          <p:nvPr/>
        </p:nvPicPr>
        <p:blipFill>
          <a:blip r:embed="rId2"/>
          <a:stretch>
            <a:fillRect/>
          </a:stretch>
        </p:blipFill>
        <p:spPr>
          <a:xfrm>
            <a:off x="798603" y="797375"/>
            <a:ext cx="1379355" cy="1379355"/>
          </a:xfrm>
          <a:prstGeom prst="flowChartConnector">
            <a:avLst/>
          </a:prstGeom>
        </p:spPr>
      </p:pic>
      <p:sp>
        <p:nvSpPr>
          <p:cNvPr id="5" name="Picture Placeholder 4">
            <a:extLst>
              <a:ext uri="{FF2B5EF4-FFF2-40B4-BE49-F238E27FC236}">
                <a16:creationId xmlns:a16="http://schemas.microsoft.com/office/drawing/2014/main" id="{2747CEB6-BFCD-571D-A25D-44A3EBB6DE56}"/>
              </a:ext>
            </a:extLst>
          </p:cNvPr>
          <p:cNvSpPr>
            <a:spLocks noGrp="1"/>
          </p:cNvSpPr>
          <p:nvPr>
            <p:ph type="pic" sz="quarter" idx="14"/>
          </p:nvPr>
        </p:nvSpPr>
        <p:spPr/>
      </p:sp>
      <p:sp>
        <p:nvSpPr>
          <p:cNvPr id="7" name="Picture Placeholder 6">
            <a:extLst>
              <a:ext uri="{FF2B5EF4-FFF2-40B4-BE49-F238E27FC236}">
                <a16:creationId xmlns:a16="http://schemas.microsoft.com/office/drawing/2014/main" id="{9C5A2F6C-7932-20A4-1216-B4847D5CB5C2}"/>
              </a:ext>
            </a:extLst>
          </p:cNvPr>
          <p:cNvSpPr>
            <a:spLocks noGrp="1"/>
          </p:cNvSpPr>
          <p:nvPr>
            <p:ph type="pic" sz="quarter" idx="15"/>
          </p:nvPr>
        </p:nvSpPr>
        <p:spPr>
          <a:xfrm>
            <a:off x="9889048" y="324343"/>
            <a:ext cx="2302952" cy="5820494"/>
          </a:xfrm>
        </p:spPr>
      </p:sp>
      <p:sp>
        <p:nvSpPr>
          <p:cNvPr id="10" name="Picture Placeholder 9">
            <a:extLst>
              <a:ext uri="{FF2B5EF4-FFF2-40B4-BE49-F238E27FC236}">
                <a16:creationId xmlns:a16="http://schemas.microsoft.com/office/drawing/2014/main" id="{36A19A66-909C-092A-4166-3A0EE4F0BAD5}"/>
              </a:ext>
            </a:extLst>
          </p:cNvPr>
          <p:cNvSpPr>
            <a:spLocks noGrp="1"/>
          </p:cNvSpPr>
          <p:nvPr>
            <p:ph type="pic" sz="quarter" idx="16"/>
          </p:nvPr>
        </p:nvSpPr>
        <p:spPr/>
      </p:sp>
      <p:sp>
        <p:nvSpPr>
          <p:cNvPr id="11" name="Slide Number Placeholder 8">
            <a:extLst>
              <a:ext uri="{FF2B5EF4-FFF2-40B4-BE49-F238E27FC236}">
                <a16:creationId xmlns:a16="http://schemas.microsoft.com/office/drawing/2014/main" id="{C6574EE4-60D9-F09D-F573-48EDE054ADF7}"/>
              </a:ext>
            </a:extLst>
          </p:cNvPr>
          <p:cNvSpPr txBox="1">
            <a:spLocks/>
          </p:cNvSpPr>
          <p:nvPr/>
        </p:nvSpPr>
        <p:spPr>
          <a:xfrm>
            <a:off x="8996779" y="6420551"/>
            <a:ext cx="1524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7CE569E-9B7C-4CB9-AB80-C0841F922CFF}" type="slidenum">
              <a:rPr lang="en-US" sz="1600" b="1" smtClean="0">
                <a:solidFill>
                  <a:schemeClr val="tx1">
                    <a:lumMod val="95000"/>
                  </a:schemeClr>
                </a:solidFill>
                <a:latin typeface="Arial Black" panose="020B0A04020102020204" pitchFamily="34" charset="0"/>
              </a:rPr>
              <a:pPr algn="r"/>
              <a:t>10</a:t>
            </a:fld>
            <a:endParaRPr lang="en-US" sz="1600" b="1" dirty="0">
              <a:solidFill>
                <a:schemeClr val="tx1">
                  <a:lumMod val="95000"/>
                </a:schemeClr>
              </a:solidFill>
              <a:latin typeface="Arial Black" panose="020B0A04020102020204" pitchFamily="34" charset="0"/>
            </a:endParaRPr>
          </a:p>
        </p:txBody>
      </p:sp>
    </p:spTree>
    <p:extLst>
      <p:ext uri="{BB962C8B-B14F-4D97-AF65-F5344CB8AC3E}">
        <p14:creationId xmlns:p14="http://schemas.microsoft.com/office/powerpoint/2010/main" val="1255728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9B1EC24-3B41-659F-1B4D-84B7E1FF8E1A}"/>
              </a:ext>
            </a:extLst>
          </p:cNvPr>
          <p:cNvSpPr/>
          <p:nvPr/>
        </p:nvSpPr>
        <p:spPr>
          <a:xfrm>
            <a:off x="580417" y="1424845"/>
            <a:ext cx="11031166" cy="47476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F2A7D4A-36EC-4CBC-81F0-FEEF06F2B7EF}"/>
              </a:ext>
            </a:extLst>
          </p:cNvPr>
          <p:cNvSpPr>
            <a:spLocks noGrp="1"/>
          </p:cNvSpPr>
          <p:nvPr>
            <p:ph type="title"/>
          </p:nvPr>
        </p:nvSpPr>
        <p:spPr>
          <a:xfrm>
            <a:off x="762000" y="761490"/>
            <a:ext cx="10668000" cy="677694"/>
          </a:xfrm>
        </p:spPr>
        <p:txBody>
          <a:bodyPr>
            <a:normAutofit fontScale="90000"/>
          </a:bodyPr>
          <a:lstStyle/>
          <a:p>
            <a:r>
              <a:rPr lang="en-US" dirty="0">
                <a:solidFill>
                  <a:schemeClr val="bg1"/>
                </a:solidFill>
              </a:rPr>
              <a:t>Processes &amp; Service</a:t>
            </a:r>
          </a:p>
        </p:txBody>
      </p:sp>
      <p:sp>
        <p:nvSpPr>
          <p:cNvPr id="9" name="Rectangle 8">
            <a:extLst>
              <a:ext uri="{FF2B5EF4-FFF2-40B4-BE49-F238E27FC236}">
                <a16:creationId xmlns:a16="http://schemas.microsoft.com/office/drawing/2014/main" id="{6C672D4B-B05E-4919-8F92-0EDF19CAD149}"/>
              </a:ext>
            </a:extLst>
          </p:cNvPr>
          <p:cNvSpPr/>
          <p:nvPr/>
        </p:nvSpPr>
        <p:spPr>
          <a:xfrm>
            <a:off x="2892362" y="4093722"/>
            <a:ext cx="1731524" cy="92412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Registration</a:t>
            </a:r>
          </a:p>
        </p:txBody>
      </p:sp>
      <p:sp>
        <p:nvSpPr>
          <p:cNvPr id="11" name="Rectangle 10">
            <a:extLst>
              <a:ext uri="{FF2B5EF4-FFF2-40B4-BE49-F238E27FC236}">
                <a16:creationId xmlns:a16="http://schemas.microsoft.com/office/drawing/2014/main" id="{DE221996-D9DA-255B-F3E1-47038B6511AC}"/>
              </a:ext>
            </a:extLst>
          </p:cNvPr>
          <p:cNvSpPr/>
          <p:nvPr/>
        </p:nvSpPr>
        <p:spPr>
          <a:xfrm>
            <a:off x="5019477" y="4093722"/>
            <a:ext cx="1731524" cy="92412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Area View</a:t>
            </a:r>
          </a:p>
        </p:txBody>
      </p:sp>
      <p:sp>
        <p:nvSpPr>
          <p:cNvPr id="12" name="Rectangle 11">
            <a:extLst>
              <a:ext uri="{FF2B5EF4-FFF2-40B4-BE49-F238E27FC236}">
                <a16:creationId xmlns:a16="http://schemas.microsoft.com/office/drawing/2014/main" id="{5B39D73B-C6A9-A0B4-7748-3F8045C34D96}"/>
              </a:ext>
            </a:extLst>
          </p:cNvPr>
          <p:cNvSpPr/>
          <p:nvPr/>
        </p:nvSpPr>
        <p:spPr>
          <a:xfrm>
            <a:off x="6882324" y="4093722"/>
            <a:ext cx="1731524" cy="92412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Update Support Provided</a:t>
            </a:r>
          </a:p>
        </p:txBody>
      </p:sp>
      <p:sp>
        <p:nvSpPr>
          <p:cNvPr id="13" name="Rectangle 12">
            <a:extLst>
              <a:ext uri="{FF2B5EF4-FFF2-40B4-BE49-F238E27FC236}">
                <a16:creationId xmlns:a16="http://schemas.microsoft.com/office/drawing/2014/main" id="{611C95FE-D863-25D0-1F23-078AFFA129F0}"/>
              </a:ext>
            </a:extLst>
          </p:cNvPr>
          <p:cNvSpPr/>
          <p:nvPr/>
        </p:nvSpPr>
        <p:spPr>
          <a:xfrm>
            <a:off x="6882324" y="5162144"/>
            <a:ext cx="1731524" cy="924128"/>
          </a:xfrm>
          <a:prstGeom prst="rect">
            <a:avLst/>
          </a:prstGeom>
          <a:solidFill>
            <a:schemeClr val="accent2">
              <a:lumMod val="5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Donate Funds</a:t>
            </a:r>
          </a:p>
        </p:txBody>
      </p:sp>
      <p:sp>
        <p:nvSpPr>
          <p:cNvPr id="14" name="Rectangle 13">
            <a:extLst>
              <a:ext uri="{FF2B5EF4-FFF2-40B4-BE49-F238E27FC236}">
                <a16:creationId xmlns:a16="http://schemas.microsoft.com/office/drawing/2014/main" id="{EB9959B5-03B3-4216-2D13-B21E08EC288C}"/>
              </a:ext>
            </a:extLst>
          </p:cNvPr>
          <p:cNvSpPr/>
          <p:nvPr/>
        </p:nvSpPr>
        <p:spPr>
          <a:xfrm>
            <a:off x="8842449" y="5162144"/>
            <a:ext cx="1731524" cy="924128"/>
          </a:xfrm>
          <a:prstGeom prst="rect">
            <a:avLst/>
          </a:prstGeom>
          <a:solidFill>
            <a:schemeClr val="accent2">
              <a:lumMod val="5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Offer Vet Help</a:t>
            </a:r>
          </a:p>
        </p:txBody>
      </p:sp>
      <p:sp>
        <p:nvSpPr>
          <p:cNvPr id="15" name="Rectangle 14">
            <a:extLst>
              <a:ext uri="{FF2B5EF4-FFF2-40B4-BE49-F238E27FC236}">
                <a16:creationId xmlns:a16="http://schemas.microsoft.com/office/drawing/2014/main" id="{3ABC886C-BD08-D222-5F0E-E46AB615B40A}"/>
              </a:ext>
            </a:extLst>
          </p:cNvPr>
          <p:cNvSpPr/>
          <p:nvPr/>
        </p:nvSpPr>
        <p:spPr>
          <a:xfrm>
            <a:off x="2898845" y="1746107"/>
            <a:ext cx="1731524" cy="89981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Location &amp; Stray Data Upload </a:t>
            </a:r>
          </a:p>
        </p:txBody>
      </p:sp>
      <p:sp>
        <p:nvSpPr>
          <p:cNvPr id="16" name="Rectangle 15">
            <a:extLst>
              <a:ext uri="{FF2B5EF4-FFF2-40B4-BE49-F238E27FC236}">
                <a16:creationId xmlns:a16="http://schemas.microsoft.com/office/drawing/2014/main" id="{6DDEC011-0BA1-BA25-8BC5-413C9E412A5B}"/>
              </a:ext>
            </a:extLst>
          </p:cNvPr>
          <p:cNvSpPr/>
          <p:nvPr/>
        </p:nvSpPr>
        <p:spPr>
          <a:xfrm>
            <a:off x="5025960" y="1746107"/>
            <a:ext cx="1731524" cy="89981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Area Updates</a:t>
            </a:r>
          </a:p>
        </p:txBody>
      </p:sp>
      <p:sp>
        <p:nvSpPr>
          <p:cNvPr id="17" name="Flowchart: Magnetic Disk 16">
            <a:extLst>
              <a:ext uri="{FF2B5EF4-FFF2-40B4-BE49-F238E27FC236}">
                <a16:creationId xmlns:a16="http://schemas.microsoft.com/office/drawing/2014/main" id="{61EB274B-6E87-CEA7-E60A-65A4AB029B03}"/>
              </a:ext>
            </a:extLst>
          </p:cNvPr>
          <p:cNvSpPr/>
          <p:nvPr/>
        </p:nvSpPr>
        <p:spPr>
          <a:xfrm>
            <a:off x="1569402" y="2529191"/>
            <a:ext cx="875489" cy="758757"/>
          </a:xfrm>
          <a:prstGeom prst="flowChartMagneticDisk">
            <a:avLst/>
          </a:prstGeom>
          <a:solidFill>
            <a:schemeClr val="accent2">
              <a:lumMod val="5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000" dirty="0">
                <a:solidFill>
                  <a:schemeClr val="tx1"/>
                </a:solidFill>
              </a:rPr>
              <a:t>Municipality Data</a:t>
            </a:r>
          </a:p>
        </p:txBody>
      </p:sp>
      <p:cxnSp>
        <p:nvCxnSpPr>
          <p:cNvPr id="19" name="Connector: Elbow 18">
            <a:extLst>
              <a:ext uri="{FF2B5EF4-FFF2-40B4-BE49-F238E27FC236}">
                <a16:creationId xmlns:a16="http://schemas.microsoft.com/office/drawing/2014/main" id="{880E738B-D824-C5C1-C079-6D222B37D66C}"/>
              </a:ext>
            </a:extLst>
          </p:cNvPr>
          <p:cNvCxnSpPr>
            <a:cxnSpLocks/>
          </p:cNvCxnSpPr>
          <p:nvPr/>
        </p:nvCxnSpPr>
        <p:spPr>
          <a:xfrm rot="5400000" flipH="1" flipV="1">
            <a:off x="2286408" y="1916753"/>
            <a:ext cx="333179" cy="891698"/>
          </a:xfrm>
          <a:prstGeom prst="bentConnector2">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Flowchart: Magnetic Disk 19">
            <a:extLst>
              <a:ext uri="{FF2B5EF4-FFF2-40B4-BE49-F238E27FC236}">
                <a16:creationId xmlns:a16="http://schemas.microsoft.com/office/drawing/2014/main" id="{8CAB3948-2C35-14C6-51A8-55438F2571AE}"/>
              </a:ext>
            </a:extLst>
          </p:cNvPr>
          <p:cNvSpPr/>
          <p:nvPr/>
        </p:nvSpPr>
        <p:spPr>
          <a:xfrm>
            <a:off x="3975374" y="3039893"/>
            <a:ext cx="1309990" cy="758757"/>
          </a:xfrm>
          <a:prstGeom prst="flowChartMagneticDisk">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Application Database</a:t>
            </a:r>
          </a:p>
        </p:txBody>
      </p:sp>
      <p:cxnSp>
        <p:nvCxnSpPr>
          <p:cNvPr id="22" name="Connector: Elbow 21">
            <a:extLst>
              <a:ext uri="{FF2B5EF4-FFF2-40B4-BE49-F238E27FC236}">
                <a16:creationId xmlns:a16="http://schemas.microsoft.com/office/drawing/2014/main" id="{6B671CC7-5053-FA62-9067-ADF3436BA821}"/>
              </a:ext>
            </a:extLst>
          </p:cNvPr>
          <p:cNvCxnSpPr>
            <a:cxnSpLocks/>
            <a:stCxn id="15" idx="2"/>
            <a:endCxn id="20" idx="1"/>
          </p:cNvCxnSpPr>
          <p:nvPr/>
        </p:nvCxnSpPr>
        <p:spPr>
          <a:xfrm rot="16200000" flipH="1">
            <a:off x="4000500" y="2410024"/>
            <a:ext cx="393976" cy="865762"/>
          </a:xfrm>
          <a:prstGeom prst="bentConnector3">
            <a:avLst>
              <a:gd name="adj1" fmla="val 5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Connector: Elbow 24">
            <a:extLst>
              <a:ext uri="{FF2B5EF4-FFF2-40B4-BE49-F238E27FC236}">
                <a16:creationId xmlns:a16="http://schemas.microsoft.com/office/drawing/2014/main" id="{CF5A093E-086E-ACF9-A2E1-1DAE86B93DA9}"/>
              </a:ext>
            </a:extLst>
          </p:cNvPr>
          <p:cNvCxnSpPr>
            <a:cxnSpLocks/>
            <a:stCxn id="9" idx="0"/>
            <a:endCxn id="20" idx="2"/>
          </p:cNvCxnSpPr>
          <p:nvPr/>
        </p:nvCxnSpPr>
        <p:spPr>
          <a:xfrm rot="5400000" flipH="1" flipV="1">
            <a:off x="3529524" y="3647872"/>
            <a:ext cx="674450" cy="217250"/>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Connector: Elbow 32">
            <a:extLst>
              <a:ext uri="{FF2B5EF4-FFF2-40B4-BE49-F238E27FC236}">
                <a16:creationId xmlns:a16="http://schemas.microsoft.com/office/drawing/2014/main" id="{2E5EA14C-4D89-0C98-C39E-9B964151101F}"/>
              </a:ext>
            </a:extLst>
          </p:cNvPr>
          <p:cNvCxnSpPr>
            <a:stCxn id="16" idx="2"/>
            <a:endCxn id="20" idx="4"/>
          </p:cNvCxnSpPr>
          <p:nvPr/>
        </p:nvCxnSpPr>
        <p:spPr>
          <a:xfrm rot="5400000">
            <a:off x="5201866" y="2729415"/>
            <a:ext cx="773355" cy="60635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D541D00F-3F6C-AD7D-7A99-6BEE56D793DE}"/>
              </a:ext>
            </a:extLst>
          </p:cNvPr>
          <p:cNvCxnSpPr>
            <a:stCxn id="20" idx="3"/>
            <a:endCxn id="11" idx="0"/>
          </p:cNvCxnSpPr>
          <p:nvPr/>
        </p:nvCxnSpPr>
        <p:spPr>
          <a:xfrm rot="16200000" flipH="1">
            <a:off x="5110268" y="3318751"/>
            <a:ext cx="295072" cy="125487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0BF77D29-984D-6D8F-E1B6-ED27D7DE31EA}"/>
              </a:ext>
            </a:extLst>
          </p:cNvPr>
          <p:cNvSpPr/>
          <p:nvPr/>
        </p:nvSpPr>
        <p:spPr>
          <a:xfrm>
            <a:off x="107006" y="6203953"/>
            <a:ext cx="1075141" cy="22122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Prototype</a:t>
            </a:r>
          </a:p>
        </p:txBody>
      </p:sp>
      <p:sp>
        <p:nvSpPr>
          <p:cNvPr id="39" name="Rectangle 38">
            <a:extLst>
              <a:ext uri="{FF2B5EF4-FFF2-40B4-BE49-F238E27FC236}">
                <a16:creationId xmlns:a16="http://schemas.microsoft.com/office/drawing/2014/main" id="{C177A45D-AEF9-BDCD-77B6-5F1A076209AA}"/>
              </a:ext>
            </a:extLst>
          </p:cNvPr>
          <p:cNvSpPr/>
          <p:nvPr/>
        </p:nvSpPr>
        <p:spPr>
          <a:xfrm>
            <a:off x="107006" y="6570363"/>
            <a:ext cx="1075141" cy="221229"/>
          </a:xfrm>
          <a:prstGeom prst="rect">
            <a:avLst/>
          </a:prstGeom>
          <a:solidFill>
            <a:schemeClr val="accent2">
              <a:lumMod val="5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a:solidFill>
                  <a:schemeClr val="tx1"/>
                </a:solidFill>
              </a:rPr>
              <a:t>Roadmap</a:t>
            </a:r>
          </a:p>
        </p:txBody>
      </p:sp>
      <p:pic>
        <p:nvPicPr>
          <p:cNvPr id="58" name="Picture 57">
            <a:extLst>
              <a:ext uri="{FF2B5EF4-FFF2-40B4-BE49-F238E27FC236}">
                <a16:creationId xmlns:a16="http://schemas.microsoft.com/office/drawing/2014/main" id="{282EE779-2FB5-B4AA-44EE-F7B63C7CC3B5}"/>
              </a:ext>
            </a:extLst>
          </p:cNvPr>
          <p:cNvPicPr>
            <a:picLocks noChangeAspect="1"/>
          </p:cNvPicPr>
          <p:nvPr/>
        </p:nvPicPr>
        <p:blipFill>
          <a:blip r:embed="rId2"/>
          <a:stretch>
            <a:fillRect/>
          </a:stretch>
        </p:blipFill>
        <p:spPr>
          <a:xfrm>
            <a:off x="54173" y="56680"/>
            <a:ext cx="707827" cy="707827"/>
          </a:xfrm>
          <a:prstGeom prst="flowChartConnector">
            <a:avLst/>
          </a:prstGeom>
        </p:spPr>
      </p:pic>
      <p:sp>
        <p:nvSpPr>
          <p:cNvPr id="60" name="Date Placeholder 1">
            <a:extLst>
              <a:ext uri="{FF2B5EF4-FFF2-40B4-BE49-F238E27FC236}">
                <a16:creationId xmlns:a16="http://schemas.microsoft.com/office/drawing/2014/main" id="{04224E17-221A-956B-7F74-15DBEABE07E1}"/>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1480590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3026B4-9FEA-0AFE-6158-E46C03F1112E}"/>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6A667C2E-6E51-FD69-D98E-6858C31C2F35}"/>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12</a:t>
            </a:fld>
            <a:endParaRPr lang="en-US" sz="1600" b="1" dirty="0">
              <a:latin typeface="Arial Black" panose="020B0A04020102020204" pitchFamily="34" charset="0"/>
            </a:endParaRPr>
          </a:p>
        </p:txBody>
      </p:sp>
      <p:sp>
        <p:nvSpPr>
          <p:cNvPr id="6" name="Rectangle 5">
            <a:extLst>
              <a:ext uri="{FF2B5EF4-FFF2-40B4-BE49-F238E27FC236}">
                <a16:creationId xmlns:a16="http://schemas.microsoft.com/office/drawing/2014/main" id="{CC6560E2-25B5-89CD-8A6B-59F0663CD0E3}"/>
              </a:ext>
            </a:extLst>
          </p:cNvPr>
          <p:cNvSpPr/>
          <p:nvPr/>
        </p:nvSpPr>
        <p:spPr>
          <a:xfrm>
            <a:off x="789559" y="633973"/>
            <a:ext cx="10612877" cy="55613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46A102D-3D9A-D4DB-DB56-487ABDEBC57E}"/>
              </a:ext>
            </a:extLst>
          </p:cNvPr>
          <p:cNvSpPr txBox="1"/>
          <p:nvPr/>
        </p:nvSpPr>
        <p:spPr>
          <a:xfrm>
            <a:off x="4116421" y="778212"/>
            <a:ext cx="3959158" cy="400110"/>
          </a:xfrm>
          <a:prstGeom prst="rect">
            <a:avLst/>
          </a:prstGeom>
          <a:noFill/>
        </p:spPr>
        <p:txBody>
          <a:bodyPr wrap="square" rtlCol="0">
            <a:spAutoFit/>
          </a:bodyPr>
          <a:lstStyle/>
          <a:p>
            <a:pPr algn="ctr"/>
            <a:r>
              <a:rPr lang="en-US" sz="2000" b="1" dirty="0">
                <a:solidFill>
                  <a:schemeClr val="bg1"/>
                </a:solidFill>
                <a:latin typeface="Rockwell Condensed" panose="02060603050405020104" pitchFamily="18" charset="0"/>
                <a:cs typeface="Times New Roman" panose="02020603050405020304" pitchFamily="18" charset="0"/>
              </a:rPr>
              <a:t>FRAIL</a:t>
            </a:r>
            <a:r>
              <a:rPr lang="en-US" sz="2000" b="1" dirty="0">
                <a:solidFill>
                  <a:schemeClr val="bg1"/>
                </a:solidFill>
                <a:latin typeface="Rockwell Condensed" panose="02060603050405020104" pitchFamily="18" charset="0"/>
              </a:rPr>
              <a:t> TAILS</a:t>
            </a:r>
          </a:p>
        </p:txBody>
      </p:sp>
      <p:sp>
        <p:nvSpPr>
          <p:cNvPr id="9" name="TextBox 8">
            <a:extLst>
              <a:ext uri="{FF2B5EF4-FFF2-40B4-BE49-F238E27FC236}">
                <a16:creationId xmlns:a16="http://schemas.microsoft.com/office/drawing/2014/main" id="{D8DBC601-5885-F44D-376A-72FC931E4846}"/>
              </a:ext>
            </a:extLst>
          </p:cNvPr>
          <p:cNvSpPr txBox="1"/>
          <p:nvPr/>
        </p:nvSpPr>
        <p:spPr>
          <a:xfrm>
            <a:off x="3450069" y="1754623"/>
            <a:ext cx="5291847" cy="892552"/>
          </a:xfrm>
          <a:prstGeom prst="rect">
            <a:avLst/>
          </a:prstGeom>
          <a:noFill/>
        </p:spPr>
        <p:txBody>
          <a:bodyPr wrap="square" rtlCol="0">
            <a:spAutoFit/>
          </a:bodyPr>
          <a:lstStyle/>
          <a:p>
            <a:pPr algn="ctr"/>
            <a:r>
              <a:rPr lang="en-US" sz="3200" b="1" dirty="0">
                <a:solidFill>
                  <a:schemeClr val="bg1"/>
                </a:solidFill>
                <a:latin typeface="Rockwell Condensed" panose="02060603050405020104" pitchFamily="18" charset="0"/>
              </a:rPr>
              <a:t>Welcome Dog Lovers</a:t>
            </a:r>
          </a:p>
          <a:p>
            <a:pPr algn="ctr"/>
            <a:r>
              <a:rPr lang="en-US" sz="2000" b="1" dirty="0">
                <a:solidFill>
                  <a:schemeClr val="bg1"/>
                </a:solidFill>
                <a:latin typeface="Rockwell Condensed" panose="02060603050405020104" pitchFamily="18" charset="0"/>
              </a:rPr>
              <a:t>TO THE WORLD OF STREET DOGS </a:t>
            </a:r>
            <a:endParaRPr lang="en-US" sz="1200" b="1" dirty="0">
              <a:solidFill>
                <a:schemeClr val="bg1"/>
              </a:solidFill>
              <a:latin typeface="Rockwell Condensed" panose="02060603050405020104" pitchFamily="18" charset="0"/>
            </a:endParaRPr>
          </a:p>
        </p:txBody>
      </p:sp>
      <p:grpSp>
        <p:nvGrpSpPr>
          <p:cNvPr id="19" name="Group 18">
            <a:extLst>
              <a:ext uri="{FF2B5EF4-FFF2-40B4-BE49-F238E27FC236}">
                <a16:creationId xmlns:a16="http://schemas.microsoft.com/office/drawing/2014/main" id="{C7970202-3D64-DD01-8AEE-36A555E2B607}"/>
              </a:ext>
            </a:extLst>
          </p:cNvPr>
          <p:cNvGrpSpPr/>
          <p:nvPr/>
        </p:nvGrpSpPr>
        <p:grpSpPr>
          <a:xfrm>
            <a:off x="4068416" y="3097261"/>
            <a:ext cx="4021129" cy="291968"/>
            <a:chOff x="3766226" y="3178433"/>
            <a:chExt cx="4021129" cy="291968"/>
          </a:xfrm>
        </p:grpSpPr>
        <p:grpSp>
          <p:nvGrpSpPr>
            <p:cNvPr id="17" name="Group 16">
              <a:extLst>
                <a:ext uri="{FF2B5EF4-FFF2-40B4-BE49-F238E27FC236}">
                  <a16:creationId xmlns:a16="http://schemas.microsoft.com/office/drawing/2014/main" id="{6C455366-453B-0EB7-9538-930B90BB2534}"/>
                </a:ext>
              </a:extLst>
            </p:cNvPr>
            <p:cNvGrpSpPr/>
            <p:nvPr/>
          </p:nvGrpSpPr>
          <p:grpSpPr>
            <a:xfrm>
              <a:off x="3766226" y="3178433"/>
              <a:ext cx="4021129" cy="291968"/>
              <a:chOff x="3766226" y="3178433"/>
              <a:chExt cx="4021129" cy="291968"/>
            </a:xfrm>
          </p:grpSpPr>
          <p:sp>
            <p:nvSpPr>
              <p:cNvPr id="10" name="Rectangle 9">
                <a:extLst>
                  <a:ext uri="{FF2B5EF4-FFF2-40B4-BE49-F238E27FC236}">
                    <a16:creationId xmlns:a16="http://schemas.microsoft.com/office/drawing/2014/main" id="{82B6D847-1A5D-5DE7-238D-EACA49654071}"/>
                  </a:ext>
                </a:extLst>
              </p:cNvPr>
              <p:cNvSpPr/>
              <p:nvPr/>
            </p:nvSpPr>
            <p:spPr>
              <a:xfrm>
                <a:off x="3766226" y="3178433"/>
                <a:ext cx="350195" cy="29196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949587-19F0-89FC-0B8F-E8CB22FF32A7}"/>
                  </a:ext>
                </a:extLst>
              </p:cNvPr>
              <p:cNvSpPr/>
              <p:nvPr/>
            </p:nvSpPr>
            <p:spPr>
              <a:xfrm>
                <a:off x="4404636" y="3178433"/>
                <a:ext cx="3382719" cy="291968"/>
              </a:xfrm>
              <a:prstGeom prst="rect">
                <a:avLst/>
              </a:prstGeom>
              <a:no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latin typeface="Baskerville Old Face" panose="02020602080505020303" pitchFamily="18" charset="0"/>
                  </a:rPr>
                  <a:t>+91          &lt;MOBILE NUMBER&gt;</a:t>
                </a:r>
              </a:p>
            </p:txBody>
          </p:sp>
        </p:grpSp>
        <p:sp>
          <p:nvSpPr>
            <p:cNvPr id="12" name="Arrow: Chevron 11">
              <a:extLst>
                <a:ext uri="{FF2B5EF4-FFF2-40B4-BE49-F238E27FC236}">
                  <a16:creationId xmlns:a16="http://schemas.microsoft.com/office/drawing/2014/main" id="{329884B4-3C76-3AAC-0511-BB078B9C1C5F}"/>
                </a:ext>
              </a:extLst>
            </p:cNvPr>
            <p:cNvSpPr/>
            <p:nvPr/>
          </p:nvSpPr>
          <p:spPr>
            <a:xfrm rot="5400000">
              <a:off x="4927251" y="3244858"/>
              <a:ext cx="174714" cy="178486"/>
            </a:xfrm>
            <a:prstGeom prst="chevron">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a:extLst>
              <a:ext uri="{FF2B5EF4-FFF2-40B4-BE49-F238E27FC236}">
                <a16:creationId xmlns:a16="http://schemas.microsoft.com/office/drawing/2014/main" id="{2B368B5A-5633-58E2-7263-9DE8E0D7EE63}"/>
              </a:ext>
            </a:extLst>
          </p:cNvPr>
          <p:cNvGrpSpPr/>
          <p:nvPr/>
        </p:nvGrpSpPr>
        <p:grpSpPr>
          <a:xfrm>
            <a:off x="3214526" y="3839315"/>
            <a:ext cx="5762931" cy="291968"/>
            <a:chOff x="3113963" y="3842353"/>
            <a:chExt cx="5762931" cy="291968"/>
          </a:xfrm>
        </p:grpSpPr>
        <p:sp>
          <p:nvSpPr>
            <p:cNvPr id="13" name="Oval 12">
              <a:extLst>
                <a:ext uri="{FF2B5EF4-FFF2-40B4-BE49-F238E27FC236}">
                  <a16:creationId xmlns:a16="http://schemas.microsoft.com/office/drawing/2014/main" id="{DF5D67D3-C3EB-1E15-2229-02287FD440C0}"/>
                </a:ext>
              </a:extLst>
            </p:cNvPr>
            <p:cNvSpPr/>
            <p:nvPr/>
          </p:nvSpPr>
          <p:spPr>
            <a:xfrm>
              <a:off x="3113963" y="3928540"/>
              <a:ext cx="124245" cy="119595"/>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E5621C-CEE9-0B3F-BF45-B4C51B63C4FC}"/>
                </a:ext>
              </a:extLst>
            </p:cNvPr>
            <p:cNvSpPr/>
            <p:nvPr/>
          </p:nvSpPr>
          <p:spPr>
            <a:xfrm>
              <a:off x="3315099" y="3842353"/>
              <a:ext cx="5561795" cy="29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askerville Old Face" panose="02020602080505020303" pitchFamily="18" charset="0"/>
                </a:rPr>
                <a:t>I agree to the </a:t>
              </a:r>
              <a:r>
                <a:rPr lang="en-US" u="sng" dirty="0">
                  <a:solidFill>
                    <a:schemeClr val="bg1"/>
                  </a:solidFill>
                  <a:latin typeface="Baskerville Old Face" panose="02020602080505020303" pitchFamily="18" charset="0"/>
                </a:rPr>
                <a:t>Terms and Conditions </a:t>
              </a:r>
              <a:r>
                <a:rPr lang="en-US" dirty="0">
                  <a:solidFill>
                    <a:schemeClr val="bg1"/>
                  </a:solidFill>
                  <a:latin typeface="Baskerville Old Face" panose="02020602080505020303" pitchFamily="18" charset="0"/>
                </a:rPr>
                <a:t>and  </a:t>
              </a:r>
              <a:r>
                <a:rPr lang="en-US" u="sng" dirty="0">
                  <a:solidFill>
                    <a:schemeClr val="bg1"/>
                  </a:solidFill>
                  <a:latin typeface="Baskerville Old Face" panose="02020602080505020303" pitchFamily="18" charset="0"/>
                </a:rPr>
                <a:t>Privacy Policy </a:t>
              </a:r>
            </a:p>
          </p:txBody>
        </p:sp>
      </p:grpSp>
      <p:sp>
        <p:nvSpPr>
          <p:cNvPr id="15" name="Rectangle: Rounded Corners 14">
            <a:hlinkClick r:id="rId2" action="ppaction://hlinksldjump"/>
            <a:extLst>
              <a:ext uri="{FF2B5EF4-FFF2-40B4-BE49-F238E27FC236}">
                <a16:creationId xmlns:a16="http://schemas.microsoft.com/office/drawing/2014/main" id="{9A28844F-DE5B-7472-C0F6-C8BEF20F0106}"/>
              </a:ext>
            </a:extLst>
          </p:cNvPr>
          <p:cNvSpPr/>
          <p:nvPr/>
        </p:nvSpPr>
        <p:spPr>
          <a:xfrm>
            <a:off x="4855718" y="4733429"/>
            <a:ext cx="2480553" cy="487824"/>
          </a:xfrm>
          <a:prstGeom prst="roundRect">
            <a:avLst>
              <a:gd name="adj" fmla="val 50000"/>
            </a:avLst>
          </a:prstGeom>
          <a:solidFill>
            <a:schemeClr val="tx1">
              <a:lumMod val="95000"/>
            </a:schemeClr>
          </a:solidFill>
          <a:ln>
            <a:solidFill>
              <a:schemeClr val="bg1"/>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entury" panose="02040604050505020304" pitchFamily="18" charset="0"/>
              </a:rPr>
              <a:t>Click to proceed</a:t>
            </a:r>
          </a:p>
        </p:txBody>
      </p:sp>
      <p:sp>
        <p:nvSpPr>
          <p:cNvPr id="16" name="Rectangle: Rounded Corners 15">
            <a:hlinkClick r:id="rId3" action="ppaction://hlinksldjump"/>
            <a:extLst>
              <a:ext uri="{FF2B5EF4-FFF2-40B4-BE49-F238E27FC236}">
                <a16:creationId xmlns:a16="http://schemas.microsoft.com/office/drawing/2014/main" id="{B18DC61B-519F-70AD-846A-8946F53C2115}"/>
              </a:ext>
            </a:extLst>
          </p:cNvPr>
          <p:cNvSpPr/>
          <p:nvPr/>
        </p:nvSpPr>
        <p:spPr>
          <a:xfrm>
            <a:off x="4855717" y="5460434"/>
            <a:ext cx="2480553" cy="487824"/>
          </a:xfrm>
          <a:prstGeom prst="roundRect">
            <a:avLst>
              <a:gd name="adj" fmla="val 50000"/>
            </a:avLst>
          </a:prstGeom>
          <a:solidFill>
            <a:schemeClr val="tx1">
              <a:lumMod val="95000"/>
            </a:schemeClr>
          </a:solidFill>
          <a:ln>
            <a:solidFill>
              <a:schemeClr val="bg1"/>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entury" panose="02040604050505020304" pitchFamily="18" charset="0"/>
              </a:rPr>
              <a:t>Skip to proceed</a:t>
            </a:r>
          </a:p>
        </p:txBody>
      </p:sp>
      <p:pic>
        <p:nvPicPr>
          <p:cNvPr id="22" name="Picture 21">
            <a:extLst>
              <a:ext uri="{FF2B5EF4-FFF2-40B4-BE49-F238E27FC236}">
                <a16:creationId xmlns:a16="http://schemas.microsoft.com/office/drawing/2014/main" id="{15927D50-910A-1634-8285-8E389735657F}"/>
              </a:ext>
            </a:extLst>
          </p:cNvPr>
          <p:cNvPicPr>
            <a:picLocks noChangeAspect="1"/>
          </p:cNvPicPr>
          <p:nvPr/>
        </p:nvPicPr>
        <p:blipFill>
          <a:blip r:embed="rId4"/>
          <a:stretch>
            <a:fillRect/>
          </a:stretch>
        </p:blipFill>
        <p:spPr>
          <a:xfrm>
            <a:off x="1875952" y="778212"/>
            <a:ext cx="868586" cy="868586"/>
          </a:xfrm>
          <a:prstGeom prst="rect">
            <a:avLst/>
          </a:prstGeom>
        </p:spPr>
      </p:pic>
      <p:sp>
        <p:nvSpPr>
          <p:cNvPr id="23" name="Date Placeholder 1">
            <a:extLst>
              <a:ext uri="{FF2B5EF4-FFF2-40B4-BE49-F238E27FC236}">
                <a16:creationId xmlns:a16="http://schemas.microsoft.com/office/drawing/2014/main" id="{C8AF483C-5893-561E-9C67-40A147A4FEA8}"/>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19948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3299D7-24C5-D097-DACB-7BB67B588A3A}"/>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14732AA5-5BD1-E47F-408C-4AF28A68A289}"/>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13</a:t>
            </a:fld>
            <a:endParaRPr lang="en-US" sz="1600" b="1" dirty="0">
              <a:latin typeface="Arial Black" panose="020B0A04020102020204" pitchFamily="34" charset="0"/>
            </a:endParaRPr>
          </a:p>
        </p:txBody>
      </p:sp>
      <p:sp>
        <p:nvSpPr>
          <p:cNvPr id="7" name="Rectangle 6">
            <a:extLst>
              <a:ext uri="{FF2B5EF4-FFF2-40B4-BE49-F238E27FC236}">
                <a16:creationId xmlns:a16="http://schemas.microsoft.com/office/drawing/2014/main" id="{CB9A5D21-1119-CFBE-BE40-5E9EC545D8B1}"/>
              </a:ext>
            </a:extLst>
          </p:cNvPr>
          <p:cNvSpPr/>
          <p:nvPr/>
        </p:nvSpPr>
        <p:spPr>
          <a:xfrm>
            <a:off x="789561" y="564087"/>
            <a:ext cx="10612877" cy="57298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A80934C-A959-00AD-7F4F-A5BD4DE31B65}"/>
              </a:ext>
            </a:extLst>
          </p:cNvPr>
          <p:cNvSpPr txBox="1"/>
          <p:nvPr/>
        </p:nvSpPr>
        <p:spPr>
          <a:xfrm>
            <a:off x="4116421" y="778212"/>
            <a:ext cx="3959158" cy="400110"/>
          </a:xfrm>
          <a:prstGeom prst="rect">
            <a:avLst/>
          </a:prstGeom>
          <a:noFill/>
        </p:spPr>
        <p:txBody>
          <a:bodyPr wrap="square" rtlCol="0">
            <a:spAutoFit/>
          </a:bodyPr>
          <a:lstStyle/>
          <a:p>
            <a:pPr algn="ctr"/>
            <a:r>
              <a:rPr lang="en-US" sz="2000" b="1" dirty="0">
                <a:solidFill>
                  <a:schemeClr val="bg1"/>
                </a:solidFill>
                <a:latin typeface="Rockwell Condensed" panose="02060603050405020104" pitchFamily="18" charset="0"/>
              </a:rPr>
              <a:t>FRAIL TAILS</a:t>
            </a:r>
          </a:p>
        </p:txBody>
      </p:sp>
      <p:graphicFrame>
        <p:nvGraphicFramePr>
          <p:cNvPr id="9" name="Table 9">
            <a:extLst>
              <a:ext uri="{FF2B5EF4-FFF2-40B4-BE49-F238E27FC236}">
                <a16:creationId xmlns:a16="http://schemas.microsoft.com/office/drawing/2014/main" id="{8F89B205-4B35-154C-1AB7-00B197473223}"/>
              </a:ext>
            </a:extLst>
          </p:cNvPr>
          <p:cNvGraphicFramePr>
            <a:graphicFrameLocks noGrp="1"/>
          </p:cNvGraphicFramePr>
          <p:nvPr>
            <p:extLst>
              <p:ext uri="{D42A27DB-BD31-4B8C-83A1-F6EECF244321}">
                <p14:modId xmlns:p14="http://schemas.microsoft.com/office/powerpoint/2010/main" val="1156047572"/>
              </p:ext>
            </p:extLst>
          </p:nvPr>
        </p:nvGraphicFramePr>
        <p:xfrm>
          <a:off x="2027676" y="1878206"/>
          <a:ext cx="8136646" cy="3711180"/>
        </p:xfrm>
        <a:graphic>
          <a:graphicData uri="http://schemas.openxmlformats.org/drawingml/2006/table">
            <a:tbl>
              <a:tblPr firstRow="1" bandRow="1">
                <a:solidFill>
                  <a:schemeClr val="accent2">
                    <a:lumMod val="40000"/>
                    <a:lumOff val="60000"/>
                  </a:schemeClr>
                </a:solidFill>
                <a:tableStyleId>{5C22544A-7EE6-4342-B048-85BDC9FD1C3A}</a:tableStyleId>
              </a:tblPr>
              <a:tblGrid>
                <a:gridCol w="5269345">
                  <a:extLst>
                    <a:ext uri="{9D8B030D-6E8A-4147-A177-3AD203B41FA5}">
                      <a16:colId xmlns:a16="http://schemas.microsoft.com/office/drawing/2014/main" val="1344410526"/>
                    </a:ext>
                  </a:extLst>
                </a:gridCol>
                <a:gridCol w="2867301">
                  <a:extLst>
                    <a:ext uri="{9D8B030D-6E8A-4147-A177-3AD203B41FA5}">
                      <a16:colId xmlns:a16="http://schemas.microsoft.com/office/drawing/2014/main" val="3953415971"/>
                    </a:ext>
                  </a:extLst>
                </a:gridCol>
              </a:tblGrid>
              <a:tr h="371118">
                <a:tc>
                  <a:txBody>
                    <a:bodyPr/>
                    <a:lstStyle/>
                    <a:p>
                      <a:pPr algn="l"/>
                      <a:r>
                        <a:rPr lang="en-US" sz="1600" b="0" dirty="0">
                          <a:solidFill>
                            <a:schemeClr val="bg1"/>
                          </a:solidFill>
                          <a:latin typeface="Baskerville Old Face" panose="02020602080505020303" pitchFamily="18" charset="0"/>
                        </a:rPr>
                        <a:t>Your registered mobile number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b="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654122593"/>
                  </a:ext>
                </a:extLst>
              </a:tr>
              <a:tr h="371118">
                <a:tc>
                  <a:txBody>
                    <a:bodyPr/>
                    <a:lstStyle/>
                    <a:p>
                      <a:pPr algn="l"/>
                      <a:r>
                        <a:rPr lang="en-US" sz="1600" dirty="0">
                          <a:solidFill>
                            <a:schemeClr val="bg1"/>
                          </a:solidFill>
                          <a:latin typeface="Baskerville Old Face" panose="02020602080505020303" pitchFamily="18" charset="0"/>
                        </a:rPr>
                        <a:t>Your Pin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642090524"/>
                  </a:ext>
                </a:extLst>
              </a:tr>
              <a:tr h="371118">
                <a:tc>
                  <a:txBody>
                    <a:bodyPr/>
                    <a:lstStyle/>
                    <a:p>
                      <a:pPr algn="l"/>
                      <a:r>
                        <a:rPr lang="en-US" sz="1600" dirty="0">
                          <a:solidFill>
                            <a:schemeClr val="bg1"/>
                          </a:solidFill>
                          <a:latin typeface="Baskerville Old Face" panose="02020602080505020303" pitchFamily="18" charset="0"/>
                        </a:rPr>
                        <a:t>Create Password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36450414"/>
                  </a:ext>
                </a:extLst>
              </a:tr>
              <a:tr h="371118">
                <a:tc>
                  <a:txBody>
                    <a:bodyPr/>
                    <a:lstStyle/>
                    <a:p>
                      <a:pPr algn="l"/>
                      <a:r>
                        <a:rPr lang="en-US" sz="1600" dirty="0">
                          <a:solidFill>
                            <a:schemeClr val="bg1"/>
                          </a:solidFill>
                          <a:latin typeface="Baskerville Old Face" panose="02020602080505020303" pitchFamily="18" charset="0"/>
                        </a:rPr>
                        <a:t>Re-enter password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264200644"/>
                  </a:ext>
                </a:extLst>
              </a:tr>
              <a:tr h="371118">
                <a:tc>
                  <a:txBody>
                    <a:bodyPr/>
                    <a:lstStyle/>
                    <a:p>
                      <a:pPr algn="l"/>
                      <a:r>
                        <a:rPr lang="en-US" sz="1600" dirty="0">
                          <a:solidFill>
                            <a:schemeClr val="bg1"/>
                          </a:solidFill>
                          <a:latin typeface="Baskerville Old Face" panose="02020602080505020303" pitchFamily="18" charset="0"/>
                        </a:rPr>
                        <a:t>Email 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42996895"/>
                  </a:ext>
                </a:extLst>
              </a:tr>
              <a:tr h="371118">
                <a:tc>
                  <a:txBody>
                    <a:bodyPr/>
                    <a:lstStyle/>
                    <a:p>
                      <a:pPr algn="l"/>
                      <a:r>
                        <a:rPr lang="en-US" sz="1600" dirty="0">
                          <a:solidFill>
                            <a:schemeClr val="bg1"/>
                          </a:solidFill>
                          <a:latin typeface="Baskerville Old Face" panose="02020602080505020303" pitchFamily="18" charset="0"/>
                        </a:rPr>
                        <a:t>Are you a veterinary doctor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99122316"/>
                  </a:ext>
                </a:extLst>
              </a:tr>
              <a:tr h="371118">
                <a:tc>
                  <a:txBody>
                    <a:bodyPr/>
                    <a:lstStyle/>
                    <a:p>
                      <a:pPr algn="l"/>
                      <a:r>
                        <a:rPr lang="en-US" sz="1600" dirty="0">
                          <a:solidFill>
                            <a:schemeClr val="bg1"/>
                          </a:solidFill>
                          <a:latin typeface="Baskerville Old Face" panose="02020602080505020303" pitchFamily="18" charset="0"/>
                        </a:rPr>
                        <a:t>Can you provide funds for this initiative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7150646"/>
                  </a:ext>
                </a:extLst>
              </a:tr>
              <a:tr h="371118">
                <a:tc>
                  <a:txBody>
                    <a:bodyPr/>
                    <a:lstStyle/>
                    <a:p>
                      <a:pPr algn="l"/>
                      <a:r>
                        <a:rPr lang="en-US" sz="1600" dirty="0">
                          <a:solidFill>
                            <a:schemeClr val="bg1"/>
                          </a:solidFill>
                          <a:latin typeface="Baskerville Old Face" panose="02020602080505020303" pitchFamily="18" charset="0"/>
                        </a:rPr>
                        <a:t>Can you invest time in updating about street dogs on daily basis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562028422"/>
                  </a:ext>
                </a:extLst>
              </a:tr>
              <a:tr h="371118">
                <a:tc>
                  <a:txBody>
                    <a:bodyPr/>
                    <a:lstStyle/>
                    <a:p>
                      <a:pPr algn="l"/>
                      <a:r>
                        <a:rPr lang="en-US" sz="1600" dirty="0">
                          <a:solidFill>
                            <a:schemeClr val="bg1"/>
                          </a:solidFill>
                          <a:latin typeface="Baskerville Old Face" panose="02020602080505020303" pitchFamily="18" charset="0"/>
                        </a:rPr>
                        <a:t>Any suggestions to improve this initiative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51299391"/>
                  </a:ext>
                </a:extLst>
              </a:tr>
              <a:tr h="371118">
                <a:tc>
                  <a:txBody>
                    <a:bodyPr/>
                    <a:lstStyle/>
                    <a:p>
                      <a:pPr algn="l"/>
                      <a:r>
                        <a:rPr lang="en-US" sz="1600" dirty="0">
                          <a:solidFill>
                            <a:schemeClr val="bg1"/>
                          </a:solidFill>
                          <a:latin typeface="Baskerville Old Face" panose="02020602080505020303" pitchFamily="18" charset="0"/>
                        </a:rPr>
                        <a:t>Upload photo of dogs in your 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277073577"/>
                  </a:ext>
                </a:extLst>
              </a:tr>
            </a:tbl>
          </a:graphicData>
        </a:graphic>
      </p:graphicFrame>
      <p:sp>
        <p:nvSpPr>
          <p:cNvPr id="10" name="Rectangle: Rounded Corners 9">
            <a:extLst>
              <a:ext uri="{FF2B5EF4-FFF2-40B4-BE49-F238E27FC236}">
                <a16:creationId xmlns:a16="http://schemas.microsoft.com/office/drawing/2014/main" id="{CE4CB67E-6ABF-041E-150F-D9DEB462A417}"/>
              </a:ext>
            </a:extLst>
          </p:cNvPr>
          <p:cNvSpPr/>
          <p:nvPr/>
        </p:nvSpPr>
        <p:spPr>
          <a:xfrm>
            <a:off x="7438413" y="1909030"/>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dirty="0">
                <a:solidFill>
                  <a:schemeClr val="bg1"/>
                </a:solidFill>
              </a:rPr>
              <a:t>&lt;                        &gt;</a:t>
            </a:r>
          </a:p>
        </p:txBody>
      </p:sp>
      <p:sp>
        <p:nvSpPr>
          <p:cNvPr id="11" name="Rectangle: Rounded Corners 10">
            <a:extLst>
              <a:ext uri="{FF2B5EF4-FFF2-40B4-BE49-F238E27FC236}">
                <a16:creationId xmlns:a16="http://schemas.microsoft.com/office/drawing/2014/main" id="{1F3B388B-9FCE-DE3A-3872-DD83B97D16B3}"/>
              </a:ext>
            </a:extLst>
          </p:cNvPr>
          <p:cNvSpPr/>
          <p:nvPr/>
        </p:nvSpPr>
        <p:spPr>
          <a:xfrm>
            <a:off x="7438415" y="2284335"/>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a:solidFill>
                  <a:schemeClr val="bg1"/>
                </a:solidFill>
              </a:rPr>
              <a:t>&lt;                        &gt;</a:t>
            </a:r>
          </a:p>
        </p:txBody>
      </p:sp>
      <p:sp>
        <p:nvSpPr>
          <p:cNvPr id="12" name="Rectangle: Rounded Corners 11">
            <a:extLst>
              <a:ext uri="{FF2B5EF4-FFF2-40B4-BE49-F238E27FC236}">
                <a16:creationId xmlns:a16="http://schemas.microsoft.com/office/drawing/2014/main" id="{16FD8889-B39C-BC17-DFFA-0CBB60858C1F}"/>
              </a:ext>
            </a:extLst>
          </p:cNvPr>
          <p:cNvSpPr/>
          <p:nvPr/>
        </p:nvSpPr>
        <p:spPr>
          <a:xfrm>
            <a:off x="7438416" y="2659640"/>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a:solidFill>
                  <a:schemeClr val="bg1"/>
                </a:solidFill>
              </a:rPr>
              <a:t>&lt;                        &gt;</a:t>
            </a:r>
          </a:p>
        </p:txBody>
      </p:sp>
      <p:sp>
        <p:nvSpPr>
          <p:cNvPr id="13" name="Rectangle: Rounded Corners 12">
            <a:extLst>
              <a:ext uri="{FF2B5EF4-FFF2-40B4-BE49-F238E27FC236}">
                <a16:creationId xmlns:a16="http://schemas.microsoft.com/office/drawing/2014/main" id="{AE71901D-A0BE-E962-BB7C-EB5ACF0BB2C0}"/>
              </a:ext>
            </a:extLst>
          </p:cNvPr>
          <p:cNvSpPr/>
          <p:nvPr/>
        </p:nvSpPr>
        <p:spPr>
          <a:xfrm>
            <a:off x="7438414" y="3034945"/>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a:solidFill>
                  <a:schemeClr val="bg1"/>
                </a:solidFill>
              </a:rPr>
              <a:t>&lt;                        &gt;</a:t>
            </a:r>
          </a:p>
        </p:txBody>
      </p:sp>
      <p:sp>
        <p:nvSpPr>
          <p:cNvPr id="14" name="Rectangle: Rounded Corners 13">
            <a:extLst>
              <a:ext uri="{FF2B5EF4-FFF2-40B4-BE49-F238E27FC236}">
                <a16:creationId xmlns:a16="http://schemas.microsoft.com/office/drawing/2014/main" id="{71D2D849-1285-56AF-7EC2-8C2B628F810F}"/>
              </a:ext>
            </a:extLst>
          </p:cNvPr>
          <p:cNvSpPr/>
          <p:nvPr/>
        </p:nvSpPr>
        <p:spPr>
          <a:xfrm>
            <a:off x="7444091" y="3414796"/>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dirty="0">
                <a:solidFill>
                  <a:schemeClr val="bg1"/>
                </a:solidFill>
              </a:rPr>
              <a:t>&lt;                  .com&gt;</a:t>
            </a:r>
          </a:p>
        </p:txBody>
      </p:sp>
      <p:sp>
        <p:nvSpPr>
          <p:cNvPr id="15" name="Rectangle: Rounded Corners 14">
            <a:extLst>
              <a:ext uri="{FF2B5EF4-FFF2-40B4-BE49-F238E27FC236}">
                <a16:creationId xmlns:a16="http://schemas.microsoft.com/office/drawing/2014/main" id="{E6A46D5A-EAA9-CE58-7415-86FFBD5105F2}"/>
              </a:ext>
            </a:extLst>
          </p:cNvPr>
          <p:cNvSpPr/>
          <p:nvPr/>
        </p:nvSpPr>
        <p:spPr>
          <a:xfrm>
            <a:off x="7438413" y="3779921"/>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a:solidFill>
                  <a:schemeClr val="bg1"/>
                </a:solidFill>
              </a:rPr>
              <a:t>&lt;Y/N&gt;</a:t>
            </a:r>
            <a:endParaRPr lang="en-US" sz="1100" b="1" spc="300" dirty="0">
              <a:solidFill>
                <a:schemeClr val="bg1"/>
              </a:solidFill>
            </a:endParaRPr>
          </a:p>
        </p:txBody>
      </p:sp>
      <p:sp>
        <p:nvSpPr>
          <p:cNvPr id="16" name="Rectangle: Rounded Corners 15">
            <a:extLst>
              <a:ext uri="{FF2B5EF4-FFF2-40B4-BE49-F238E27FC236}">
                <a16:creationId xmlns:a16="http://schemas.microsoft.com/office/drawing/2014/main" id="{A90D6FC1-E05B-E2AA-B53E-1D56053F987A}"/>
              </a:ext>
            </a:extLst>
          </p:cNvPr>
          <p:cNvSpPr/>
          <p:nvPr/>
        </p:nvSpPr>
        <p:spPr>
          <a:xfrm>
            <a:off x="7434902" y="4145046"/>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a:solidFill>
                  <a:schemeClr val="bg1"/>
                </a:solidFill>
              </a:rPr>
              <a:t>&lt;Y/N&gt;</a:t>
            </a:r>
          </a:p>
        </p:txBody>
      </p:sp>
      <p:sp>
        <p:nvSpPr>
          <p:cNvPr id="17" name="Rectangle: Rounded Corners 16">
            <a:extLst>
              <a:ext uri="{FF2B5EF4-FFF2-40B4-BE49-F238E27FC236}">
                <a16:creationId xmlns:a16="http://schemas.microsoft.com/office/drawing/2014/main" id="{D7017ADB-3AE2-99E7-CECB-163C294FE203}"/>
              </a:ext>
            </a:extLst>
          </p:cNvPr>
          <p:cNvSpPr/>
          <p:nvPr/>
        </p:nvSpPr>
        <p:spPr>
          <a:xfrm>
            <a:off x="7431524" y="4520340"/>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a:solidFill>
                  <a:schemeClr val="bg1"/>
                </a:solidFill>
              </a:rPr>
              <a:t>&lt;Y/N&gt;</a:t>
            </a:r>
          </a:p>
        </p:txBody>
      </p:sp>
      <p:sp>
        <p:nvSpPr>
          <p:cNvPr id="18" name="Rectangle: Rounded Corners 17">
            <a:extLst>
              <a:ext uri="{FF2B5EF4-FFF2-40B4-BE49-F238E27FC236}">
                <a16:creationId xmlns:a16="http://schemas.microsoft.com/office/drawing/2014/main" id="{C309A7CD-9A48-7FB2-4FA4-CFD4A9774CA0}"/>
              </a:ext>
            </a:extLst>
          </p:cNvPr>
          <p:cNvSpPr/>
          <p:nvPr/>
        </p:nvSpPr>
        <p:spPr>
          <a:xfrm>
            <a:off x="7438412" y="4895634"/>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&lt;Open Box for remarks (500 char)&gt;</a:t>
            </a:r>
          </a:p>
        </p:txBody>
      </p:sp>
      <p:sp>
        <p:nvSpPr>
          <p:cNvPr id="19" name="Rectangle: Rounded Corners 18">
            <a:extLst>
              <a:ext uri="{FF2B5EF4-FFF2-40B4-BE49-F238E27FC236}">
                <a16:creationId xmlns:a16="http://schemas.microsoft.com/office/drawing/2014/main" id="{883AB921-BBF7-7F35-57E4-045ABD094ADD}"/>
              </a:ext>
            </a:extLst>
          </p:cNvPr>
          <p:cNvSpPr/>
          <p:nvPr/>
        </p:nvSpPr>
        <p:spPr>
          <a:xfrm>
            <a:off x="7438412" y="5270928"/>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dirty="0">
                <a:solidFill>
                  <a:schemeClr val="bg1"/>
                </a:solidFill>
              </a:rPr>
              <a:t>&lt;Upload </a:t>
            </a:r>
            <a:r>
              <a:rPr lang="en-US" sz="1100" b="1" dirty="0">
                <a:solidFill>
                  <a:schemeClr val="bg1"/>
                </a:solidFill>
              </a:rPr>
              <a:t>(Max size 1MB)&gt;</a:t>
            </a:r>
          </a:p>
        </p:txBody>
      </p:sp>
      <p:sp>
        <p:nvSpPr>
          <p:cNvPr id="20" name="TextBox 19">
            <a:extLst>
              <a:ext uri="{FF2B5EF4-FFF2-40B4-BE49-F238E27FC236}">
                <a16:creationId xmlns:a16="http://schemas.microsoft.com/office/drawing/2014/main" id="{CDFD2E8E-005E-419C-7E81-D6675A5279C8}"/>
              </a:ext>
            </a:extLst>
          </p:cNvPr>
          <p:cNvSpPr txBox="1"/>
          <p:nvPr/>
        </p:nvSpPr>
        <p:spPr>
          <a:xfrm>
            <a:off x="4103447" y="1543455"/>
            <a:ext cx="3959158" cy="400110"/>
          </a:xfrm>
          <a:prstGeom prst="rect">
            <a:avLst/>
          </a:prstGeom>
          <a:noFill/>
        </p:spPr>
        <p:txBody>
          <a:bodyPr wrap="square" rtlCol="0">
            <a:spAutoFit/>
          </a:bodyPr>
          <a:lstStyle/>
          <a:p>
            <a:pPr algn="ctr"/>
            <a:r>
              <a:rPr lang="en-US" sz="2000" b="1" dirty="0">
                <a:solidFill>
                  <a:schemeClr val="bg1"/>
                </a:solidFill>
                <a:latin typeface="Rockwell Condensed" panose="02060603050405020104" pitchFamily="18" charset="0"/>
              </a:rPr>
              <a:t>Member Registration</a:t>
            </a:r>
          </a:p>
        </p:txBody>
      </p:sp>
      <p:sp>
        <p:nvSpPr>
          <p:cNvPr id="4" name="TextBox 3">
            <a:extLst>
              <a:ext uri="{FF2B5EF4-FFF2-40B4-BE49-F238E27FC236}">
                <a16:creationId xmlns:a16="http://schemas.microsoft.com/office/drawing/2014/main" id="{4ABE7732-6B8E-49B0-E679-471FF9911DF5}"/>
              </a:ext>
            </a:extLst>
          </p:cNvPr>
          <p:cNvSpPr txBox="1"/>
          <p:nvPr/>
        </p:nvSpPr>
        <p:spPr>
          <a:xfrm>
            <a:off x="2114144" y="5876691"/>
            <a:ext cx="4517202" cy="230832"/>
          </a:xfrm>
          <a:prstGeom prst="rect">
            <a:avLst/>
          </a:prstGeom>
          <a:noFill/>
        </p:spPr>
        <p:txBody>
          <a:bodyPr wrap="square" rtlCol="0">
            <a:spAutoFit/>
          </a:bodyPr>
          <a:lstStyle/>
          <a:p>
            <a:r>
              <a:rPr lang="en-US" sz="900" b="1" dirty="0">
                <a:solidFill>
                  <a:srgbClr val="7030A0"/>
                </a:solidFill>
              </a:rPr>
              <a:t>** Currently not in prototype, but as a feature its shall be captured in future</a:t>
            </a:r>
          </a:p>
        </p:txBody>
      </p:sp>
      <p:pic>
        <p:nvPicPr>
          <p:cNvPr id="6" name="Picture 5">
            <a:extLst>
              <a:ext uri="{FF2B5EF4-FFF2-40B4-BE49-F238E27FC236}">
                <a16:creationId xmlns:a16="http://schemas.microsoft.com/office/drawing/2014/main" id="{65148089-427A-9B74-A43D-801F075FAD9F}"/>
              </a:ext>
            </a:extLst>
          </p:cNvPr>
          <p:cNvPicPr>
            <a:picLocks noChangeAspect="1"/>
          </p:cNvPicPr>
          <p:nvPr/>
        </p:nvPicPr>
        <p:blipFill>
          <a:blip r:embed="rId2"/>
          <a:stretch>
            <a:fillRect/>
          </a:stretch>
        </p:blipFill>
        <p:spPr>
          <a:xfrm>
            <a:off x="1875952" y="778212"/>
            <a:ext cx="868586" cy="868586"/>
          </a:xfrm>
          <a:prstGeom prst="rect">
            <a:avLst/>
          </a:prstGeom>
        </p:spPr>
      </p:pic>
      <p:sp>
        <p:nvSpPr>
          <p:cNvPr id="21" name="Date Placeholder 1">
            <a:extLst>
              <a:ext uri="{FF2B5EF4-FFF2-40B4-BE49-F238E27FC236}">
                <a16:creationId xmlns:a16="http://schemas.microsoft.com/office/drawing/2014/main" id="{792D4F6C-9B22-CC0D-2709-F48C2EBF8C7B}"/>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1218007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E3299D7-24C5-D097-DACB-7BB67B588A3A}"/>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14732AA5-5BD1-E47F-408C-4AF28A68A289}"/>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14</a:t>
            </a:fld>
            <a:endParaRPr lang="en-US" sz="1600" b="1" dirty="0">
              <a:latin typeface="Arial Black" panose="020B0A04020102020204" pitchFamily="34" charset="0"/>
            </a:endParaRPr>
          </a:p>
        </p:txBody>
      </p:sp>
      <p:sp>
        <p:nvSpPr>
          <p:cNvPr id="7" name="Rectangle 6">
            <a:extLst>
              <a:ext uri="{FF2B5EF4-FFF2-40B4-BE49-F238E27FC236}">
                <a16:creationId xmlns:a16="http://schemas.microsoft.com/office/drawing/2014/main" id="{CB9A5D21-1119-CFBE-BE40-5E9EC545D8B1}"/>
              </a:ext>
            </a:extLst>
          </p:cNvPr>
          <p:cNvSpPr/>
          <p:nvPr/>
        </p:nvSpPr>
        <p:spPr>
          <a:xfrm>
            <a:off x="789561" y="559445"/>
            <a:ext cx="10612877" cy="57298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A80934C-A959-00AD-7F4F-A5BD4DE31B65}"/>
              </a:ext>
            </a:extLst>
          </p:cNvPr>
          <p:cNvSpPr txBox="1"/>
          <p:nvPr/>
        </p:nvSpPr>
        <p:spPr>
          <a:xfrm>
            <a:off x="4116421" y="778212"/>
            <a:ext cx="3959158" cy="400110"/>
          </a:xfrm>
          <a:prstGeom prst="rect">
            <a:avLst/>
          </a:prstGeom>
          <a:noFill/>
        </p:spPr>
        <p:txBody>
          <a:bodyPr wrap="square" rtlCol="0">
            <a:spAutoFit/>
          </a:bodyPr>
          <a:lstStyle/>
          <a:p>
            <a:pPr algn="ctr"/>
            <a:r>
              <a:rPr lang="en-US" sz="2000" b="1" dirty="0">
                <a:solidFill>
                  <a:schemeClr val="bg1"/>
                </a:solidFill>
                <a:latin typeface="Rockwell Condensed" panose="02060603050405020104" pitchFamily="18" charset="0"/>
              </a:rPr>
              <a:t>FRAIL TAILS</a:t>
            </a:r>
          </a:p>
        </p:txBody>
      </p:sp>
      <p:graphicFrame>
        <p:nvGraphicFramePr>
          <p:cNvPr id="9" name="Table 9">
            <a:extLst>
              <a:ext uri="{FF2B5EF4-FFF2-40B4-BE49-F238E27FC236}">
                <a16:creationId xmlns:a16="http://schemas.microsoft.com/office/drawing/2014/main" id="{8F89B205-4B35-154C-1AB7-00B197473223}"/>
              </a:ext>
            </a:extLst>
          </p:cNvPr>
          <p:cNvGraphicFramePr>
            <a:graphicFrameLocks noGrp="1"/>
          </p:cNvGraphicFramePr>
          <p:nvPr>
            <p:extLst>
              <p:ext uri="{D42A27DB-BD31-4B8C-83A1-F6EECF244321}">
                <p14:modId xmlns:p14="http://schemas.microsoft.com/office/powerpoint/2010/main" val="1514129893"/>
              </p:ext>
            </p:extLst>
          </p:nvPr>
        </p:nvGraphicFramePr>
        <p:xfrm>
          <a:off x="2027676" y="1878206"/>
          <a:ext cx="8136646" cy="3711180"/>
        </p:xfrm>
        <a:graphic>
          <a:graphicData uri="http://schemas.openxmlformats.org/drawingml/2006/table">
            <a:tbl>
              <a:tblPr firstRow="1" bandRow="1">
                <a:solidFill>
                  <a:schemeClr val="accent2">
                    <a:lumMod val="40000"/>
                    <a:lumOff val="60000"/>
                  </a:schemeClr>
                </a:solidFill>
                <a:tableStyleId>{5C22544A-7EE6-4342-B048-85BDC9FD1C3A}</a:tableStyleId>
              </a:tblPr>
              <a:tblGrid>
                <a:gridCol w="5269345">
                  <a:extLst>
                    <a:ext uri="{9D8B030D-6E8A-4147-A177-3AD203B41FA5}">
                      <a16:colId xmlns:a16="http://schemas.microsoft.com/office/drawing/2014/main" val="1344410526"/>
                    </a:ext>
                  </a:extLst>
                </a:gridCol>
                <a:gridCol w="2867301">
                  <a:extLst>
                    <a:ext uri="{9D8B030D-6E8A-4147-A177-3AD203B41FA5}">
                      <a16:colId xmlns:a16="http://schemas.microsoft.com/office/drawing/2014/main" val="3953415971"/>
                    </a:ext>
                  </a:extLst>
                </a:gridCol>
              </a:tblGrid>
              <a:tr h="371118">
                <a:tc>
                  <a:txBody>
                    <a:bodyPr/>
                    <a:lstStyle/>
                    <a:p>
                      <a:pPr algn="l"/>
                      <a:r>
                        <a:rPr lang="en-US" sz="1600" b="0" dirty="0">
                          <a:solidFill>
                            <a:schemeClr val="bg1"/>
                          </a:solidFill>
                          <a:latin typeface="Baskerville Old Face" panose="02020602080505020303" pitchFamily="18" charset="0"/>
                        </a:rPr>
                        <a:t>Location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b="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654122593"/>
                  </a:ext>
                </a:extLst>
              </a:tr>
              <a:tr h="371118">
                <a:tc>
                  <a:txBody>
                    <a:bodyPr/>
                    <a:lstStyle/>
                    <a:p>
                      <a:pPr algn="l"/>
                      <a:r>
                        <a:rPr lang="en-US" sz="1600" dirty="0">
                          <a:solidFill>
                            <a:schemeClr val="bg1"/>
                          </a:solidFill>
                          <a:latin typeface="Baskerville Old Face" panose="02020602080505020303" pitchFamily="18" charset="0"/>
                        </a:rPr>
                        <a:t>Pin 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642090524"/>
                  </a:ext>
                </a:extLst>
              </a:tr>
              <a:tr h="371118">
                <a:tc>
                  <a:txBody>
                    <a:bodyPr/>
                    <a:lstStyle/>
                    <a:p>
                      <a:pPr algn="l"/>
                      <a:r>
                        <a:rPr lang="en-US" sz="1600" dirty="0">
                          <a:solidFill>
                            <a:schemeClr val="bg1"/>
                          </a:solidFill>
                          <a:latin typeface="Baskerville Old Face" panose="02020602080505020303" pitchFamily="18" charset="0"/>
                        </a:rPr>
                        <a:t>Landmark (colony name, School or any other)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36450414"/>
                  </a:ext>
                </a:extLst>
              </a:tr>
              <a:tr h="371118">
                <a:tc>
                  <a:txBody>
                    <a:bodyPr/>
                    <a:lstStyle/>
                    <a:p>
                      <a:pPr algn="l"/>
                      <a:r>
                        <a:rPr lang="en-US" sz="1600" dirty="0">
                          <a:solidFill>
                            <a:schemeClr val="bg1"/>
                          </a:solidFill>
                          <a:latin typeface="Baskerville Old Face" panose="02020602080505020303" pitchFamily="18" charset="0"/>
                        </a:rPr>
                        <a:t>No of Stray Dogs on Street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264200644"/>
                  </a:ext>
                </a:extLst>
              </a:tr>
              <a:tr h="371118">
                <a:tc>
                  <a:txBody>
                    <a:bodyPr/>
                    <a:lstStyle/>
                    <a:p>
                      <a:pPr algn="l"/>
                      <a:r>
                        <a:rPr lang="en-US" sz="1600" dirty="0">
                          <a:solidFill>
                            <a:schemeClr val="bg1"/>
                          </a:solidFill>
                          <a:latin typeface="Baskerville Old Face" panose="02020602080505020303" pitchFamily="18" charset="0"/>
                        </a:rPr>
                        <a:t>Is Municipality defined Area for Feeding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42996895"/>
                  </a:ext>
                </a:extLst>
              </a:tr>
              <a:tr h="371118">
                <a:tc>
                  <a:txBody>
                    <a:bodyPr/>
                    <a:lstStyle/>
                    <a:p>
                      <a:pPr algn="l"/>
                      <a:r>
                        <a:rPr lang="en-US" sz="1600" dirty="0">
                          <a:solidFill>
                            <a:schemeClr val="bg1"/>
                          </a:solidFill>
                          <a:latin typeface="Baskerville Old Face" panose="02020602080505020303" pitchFamily="18" charset="0"/>
                        </a:rPr>
                        <a:t>Exact location of Feeding Point (Google Map**)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599122316"/>
                  </a:ext>
                </a:extLst>
              </a:tr>
              <a:tr h="371118">
                <a:tc>
                  <a:txBody>
                    <a:bodyPr/>
                    <a:lstStyle/>
                    <a:p>
                      <a:pPr algn="l"/>
                      <a:r>
                        <a:rPr lang="en-US" sz="1600" dirty="0">
                          <a:solidFill>
                            <a:schemeClr val="bg1"/>
                          </a:solidFill>
                          <a:latin typeface="Baskerville Old Face" panose="02020602080505020303" pitchFamily="18" charset="0"/>
                        </a:rPr>
                        <a:t>Number of Food 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927150646"/>
                  </a:ext>
                </a:extLst>
              </a:tr>
              <a:tr h="371118">
                <a:tc>
                  <a:txBody>
                    <a:bodyPr/>
                    <a:lstStyle/>
                    <a:p>
                      <a:pPr algn="l"/>
                      <a:r>
                        <a:rPr lang="en-US" sz="1600" dirty="0">
                          <a:solidFill>
                            <a:schemeClr val="bg1"/>
                          </a:solidFill>
                          <a:latin typeface="Baskerville Old Face" panose="02020602080505020303" pitchFamily="18" charset="0"/>
                        </a:rPr>
                        <a:t>Number of Water 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562028422"/>
                  </a:ext>
                </a:extLst>
              </a:tr>
              <a:tr h="371118">
                <a:tc>
                  <a:txBody>
                    <a:bodyPr/>
                    <a:lstStyle/>
                    <a:p>
                      <a:pPr algn="l"/>
                      <a:r>
                        <a:rPr lang="en-US" sz="1600" dirty="0">
                          <a:solidFill>
                            <a:schemeClr val="bg1"/>
                          </a:solidFill>
                          <a:latin typeface="Baskerville Old Face" panose="02020602080505020303" pitchFamily="18" charset="0"/>
                        </a:rPr>
                        <a:t>Number of Milk 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51299391"/>
                  </a:ext>
                </a:extLst>
              </a:tr>
              <a:tr h="371118">
                <a:tc>
                  <a:txBody>
                    <a:bodyPr/>
                    <a:lstStyle/>
                    <a:p>
                      <a:pPr algn="l"/>
                      <a:r>
                        <a:rPr lang="en-US" sz="1600" dirty="0">
                          <a:solidFill>
                            <a:schemeClr val="bg1"/>
                          </a:solidFill>
                          <a:latin typeface="Baskerville Old Face" panose="02020602080505020303" pitchFamily="18" charset="0"/>
                        </a:rPr>
                        <a:t>Remarks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l"/>
                      <a:endParaRPr lang="en-US" sz="1600" dirty="0">
                        <a:solidFill>
                          <a:schemeClr val="bg1"/>
                        </a:solidFill>
                        <a:latin typeface="Baskerville Old Face" panose="020206020805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277073577"/>
                  </a:ext>
                </a:extLst>
              </a:tr>
            </a:tbl>
          </a:graphicData>
        </a:graphic>
      </p:graphicFrame>
      <p:sp>
        <p:nvSpPr>
          <p:cNvPr id="10" name="Rectangle: Rounded Corners 9">
            <a:extLst>
              <a:ext uri="{FF2B5EF4-FFF2-40B4-BE49-F238E27FC236}">
                <a16:creationId xmlns:a16="http://schemas.microsoft.com/office/drawing/2014/main" id="{CE4CB67E-6ABF-041E-150F-D9DEB462A417}"/>
              </a:ext>
            </a:extLst>
          </p:cNvPr>
          <p:cNvSpPr/>
          <p:nvPr/>
        </p:nvSpPr>
        <p:spPr>
          <a:xfrm>
            <a:off x="7438413" y="1909030"/>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dirty="0">
                <a:solidFill>
                  <a:schemeClr val="bg1"/>
                </a:solidFill>
              </a:rPr>
              <a:t>&lt;                        &gt;</a:t>
            </a:r>
          </a:p>
        </p:txBody>
      </p:sp>
      <p:sp>
        <p:nvSpPr>
          <p:cNvPr id="11" name="Rectangle: Rounded Corners 10">
            <a:extLst>
              <a:ext uri="{FF2B5EF4-FFF2-40B4-BE49-F238E27FC236}">
                <a16:creationId xmlns:a16="http://schemas.microsoft.com/office/drawing/2014/main" id="{1F3B388B-9FCE-DE3A-3872-DD83B97D16B3}"/>
              </a:ext>
            </a:extLst>
          </p:cNvPr>
          <p:cNvSpPr/>
          <p:nvPr/>
        </p:nvSpPr>
        <p:spPr>
          <a:xfrm>
            <a:off x="7438415" y="2284335"/>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a:solidFill>
                  <a:schemeClr val="bg1"/>
                </a:solidFill>
              </a:rPr>
              <a:t>&lt;                        &gt;</a:t>
            </a:r>
          </a:p>
        </p:txBody>
      </p:sp>
      <p:sp>
        <p:nvSpPr>
          <p:cNvPr id="12" name="Rectangle: Rounded Corners 11">
            <a:extLst>
              <a:ext uri="{FF2B5EF4-FFF2-40B4-BE49-F238E27FC236}">
                <a16:creationId xmlns:a16="http://schemas.microsoft.com/office/drawing/2014/main" id="{16FD8889-B39C-BC17-DFFA-0CBB60858C1F}"/>
              </a:ext>
            </a:extLst>
          </p:cNvPr>
          <p:cNvSpPr/>
          <p:nvPr/>
        </p:nvSpPr>
        <p:spPr>
          <a:xfrm>
            <a:off x="7438416" y="2659640"/>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a:solidFill>
                  <a:schemeClr val="bg1"/>
                </a:solidFill>
              </a:rPr>
              <a:t>&lt;                        &gt;</a:t>
            </a:r>
          </a:p>
        </p:txBody>
      </p:sp>
      <p:sp>
        <p:nvSpPr>
          <p:cNvPr id="13" name="Rectangle: Rounded Corners 12">
            <a:extLst>
              <a:ext uri="{FF2B5EF4-FFF2-40B4-BE49-F238E27FC236}">
                <a16:creationId xmlns:a16="http://schemas.microsoft.com/office/drawing/2014/main" id="{AE71901D-A0BE-E962-BB7C-EB5ACF0BB2C0}"/>
              </a:ext>
            </a:extLst>
          </p:cNvPr>
          <p:cNvSpPr/>
          <p:nvPr/>
        </p:nvSpPr>
        <p:spPr>
          <a:xfrm>
            <a:off x="7438414" y="3034945"/>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a:solidFill>
                  <a:schemeClr val="bg1"/>
                </a:solidFill>
              </a:rPr>
              <a:t>&lt;                        &gt;</a:t>
            </a:r>
          </a:p>
        </p:txBody>
      </p:sp>
      <p:sp>
        <p:nvSpPr>
          <p:cNvPr id="14" name="Rectangle: Rounded Corners 13">
            <a:extLst>
              <a:ext uri="{FF2B5EF4-FFF2-40B4-BE49-F238E27FC236}">
                <a16:creationId xmlns:a16="http://schemas.microsoft.com/office/drawing/2014/main" id="{71D2D849-1285-56AF-7EC2-8C2B628F810F}"/>
              </a:ext>
            </a:extLst>
          </p:cNvPr>
          <p:cNvSpPr/>
          <p:nvPr/>
        </p:nvSpPr>
        <p:spPr>
          <a:xfrm>
            <a:off x="7444091" y="3414796"/>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dirty="0">
                <a:solidFill>
                  <a:schemeClr val="bg1"/>
                </a:solidFill>
              </a:rPr>
              <a:t>&lt;Y/N&gt;</a:t>
            </a:r>
          </a:p>
        </p:txBody>
      </p:sp>
      <p:sp>
        <p:nvSpPr>
          <p:cNvPr id="15" name="Rectangle: Rounded Corners 14">
            <a:extLst>
              <a:ext uri="{FF2B5EF4-FFF2-40B4-BE49-F238E27FC236}">
                <a16:creationId xmlns:a16="http://schemas.microsoft.com/office/drawing/2014/main" id="{E6A46D5A-EAA9-CE58-7415-86FFBD5105F2}"/>
              </a:ext>
            </a:extLst>
          </p:cNvPr>
          <p:cNvSpPr/>
          <p:nvPr/>
        </p:nvSpPr>
        <p:spPr>
          <a:xfrm>
            <a:off x="7438413" y="3779921"/>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dirty="0">
                <a:solidFill>
                  <a:schemeClr val="bg1"/>
                </a:solidFill>
              </a:rPr>
              <a:t>&lt;                        &gt;</a:t>
            </a:r>
          </a:p>
        </p:txBody>
      </p:sp>
      <p:sp>
        <p:nvSpPr>
          <p:cNvPr id="16" name="Rectangle: Rounded Corners 15">
            <a:extLst>
              <a:ext uri="{FF2B5EF4-FFF2-40B4-BE49-F238E27FC236}">
                <a16:creationId xmlns:a16="http://schemas.microsoft.com/office/drawing/2014/main" id="{A90D6FC1-E05B-E2AA-B53E-1D56053F987A}"/>
              </a:ext>
            </a:extLst>
          </p:cNvPr>
          <p:cNvSpPr/>
          <p:nvPr/>
        </p:nvSpPr>
        <p:spPr>
          <a:xfrm>
            <a:off x="7434902" y="4145046"/>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dirty="0">
                <a:solidFill>
                  <a:schemeClr val="bg1"/>
                </a:solidFill>
              </a:rPr>
              <a:t>&lt;##&gt;</a:t>
            </a:r>
          </a:p>
        </p:txBody>
      </p:sp>
      <p:sp>
        <p:nvSpPr>
          <p:cNvPr id="17" name="Rectangle: Rounded Corners 16">
            <a:extLst>
              <a:ext uri="{FF2B5EF4-FFF2-40B4-BE49-F238E27FC236}">
                <a16:creationId xmlns:a16="http://schemas.microsoft.com/office/drawing/2014/main" id="{D7017ADB-3AE2-99E7-CECB-163C294FE203}"/>
              </a:ext>
            </a:extLst>
          </p:cNvPr>
          <p:cNvSpPr/>
          <p:nvPr/>
        </p:nvSpPr>
        <p:spPr>
          <a:xfrm>
            <a:off x="7431524" y="4520340"/>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dirty="0">
                <a:solidFill>
                  <a:schemeClr val="bg1"/>
                </a:solidFill>
              </a:rPr>
              <a:t>&lt;##&gt;</a:t>
            </a:r>
          </a:p>
        </p:txBody>
      </p:sp>
      <p:sp>
        <p:nvSpPr>
          <p:cNvPr id="18" name="Rectangle: Rounded Corners 17">
            <a:extLst>
              <a:ext uri="{FF2B5EF4-FFF2-40B4-BE49-F238E27FC236}">
                <a16:creationId xmlns:a16="http://schemas.microsoft.com/office/drawing/2014/main" id="{C309A7CD-9A48-7FB2-4FA4-CFD4A9774CA0}"/>
              </a:ext>
            </a:extLst>
          </p:cNvPr>
          <p:cNvSpPr/>
          <p:nvPr/>
        </p:nvSpPr>
        <p:spPr>
          <a:xfrm>
            <a:off x="7438412" y="4895634"/>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&lt;##&gt;</a:t>
            </a:r>
          </a:p>
        </p:txBody>
      </p:sp>
      <p:sp>
        <p:nvSpPr>
          <p:cNvPr id="19" name="Rectangle: Rounded Corners 18">
            <a:extLst>
              <a:ext uri="{FF2B5EF4-FFF2-40B4-BE49-F238E27FC236}">
                <a16:creationId xmlns:a16="http://schemas.microsoft.com/office/drawing/2014/main" id="{883AB921-BBF7-7F35-57E4-045ABD094ADD}"/>
              </a:ext>
            </a:extLst>
          </p:cNvPr>
          <p:cNvSpPr/>
          <p:nvPr/>
        </p:nvSpPr>
        <p:spPr>
          <a:xfrm>
            <a:off x="7438412" y="5270928"/>
            <a:ext cx="2739687" cy="273280"/>
          </a:xfrm>
          <a:prstGeom prst="roundRect">
            <a:avLst/>
          </a:prstGeom>
          <a:solidFill>
            <a:schemeClr val="tx1">
              <a:lumMod val="95000"/>
            </a:schemeClr>
          </a:solidFill>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300" dirty="0">
                <a:solidFill>
                  <a:schemeClr val="bg1"/>
                </a:solidFill>
              </a:rPr>
              <a:t>&lt;                             </a:t>
            </a:r>
            <a:r>
              <a:rPr lang="en-US" sz="1100" b="1" dirty="0">
                <a:solidFill>
                  <a:schemeClr val="bg1"/>
                </a:solidFill>
              </a:rPr>
              <a:t>&gt;</a:t>
            </a:r>
          </a:p>
        </p:txBody>
      </p:sp>
      <p:sp>
        <p:nvSpPr>
          <p:cNvPr id="20" name="TextBox 19">
            <a:extLst>
              <a:ext uri="{FF2B5EF4-FFF2-40B4-BE49-F238E27FC236}">
                <a16:creationId xmlns:a16="http://schemas.microsoft.com/office/drawing/2014/main" id="{CDFD2E8E-005E-419C-7E81-D6675A5279C8}"/>
              </a:ext>
            </a:extLst>
          </p:cNvPr>
          <p:cNvSpPr txBox="1"/>
          <p:nvPr/>
        </p:nvSpPr>
        <p:spPr>
          <a:xfrm>
            <a:off x="4103447" y="1543455"/>
            <a:ext cx="3959158" cy="400110"/>
          </a:xfrm>
          <a:prstGeom prst="rect">
            <a:avLst/>
          </a:prstGeom>
          <a:noFill/>
        </p:spPr>
        <p:txBody>
          <a:bodyPr wrap="square" rtlCol="0">
            <a:spAutoFit/>
          </a:bodyPr>
          <a:lstStyle/>
          <a:p>
            <a:pPr algn="ctr"/>
            <a:r>
              <a:rPr lang="en-US" sz="2000" b="1" dirty="0">
                <a:solidFill>
                  <a:schemeClr val="bg1"/>
                </a:solidFill>
                <a:latin typeface="Rockwell Condensed" panose="02060603050405020104" pitchFamily="18" charset="0"/>
              </a:rPr>
              <a:t>Stray Location Master</a:t>
            </a:r>
          </a:p>
        </p:txBody>
      </p:sp>
      <p:sp>
        <p:nvSpPr>
          <p:cNvPr id="21" name="TextBox 20">
            <a:extLst>
              <a:ext uri="{FF2B5EF4-FFF2-40B4-BE49-F238E27FC236}">
                <a16:creationId xmlns:a16="http://schemas.microsoft.com/office/drawing/2014/main" id="{B14DCBC3-6D8D-D84A-2D81-42EFF1EC4C9F}"/>
              </a:ext>
            </a:extLst>
          </p:cNvPr>
          <p:cNvSpPr txBox="1"/>
          <p:nvPr/>
        </p:nvSpPr>
        <p:spPr>
          <a:xfrm>
            <a:off x="2114144" y="5695369"/>
            <a:ext cx="4517202" cy="369332"/>
          </a:xfrm>
          <a:prstGeom prst="rect">
            <a:avLst/>
          </a:prstGeom>
          <a:noFill/>
        </p:spPr>
        <p:txBody>
          <a:bodyPr wrap="square" rtlCol="0">
            <a:spAutoFit/>
          </a:bodyPr>
          <a:lstStyle/>
          <a:p>
            <a:r>
              <a:rPr lang="en-US" sz="900" b="1" dirty="0">
                <a:solidFill>
                  <a:srgbClr val="7030A0"/>
                </a:solidFill>
              </a:rPr>
              <a:t>* The first Six field shall be pulled from Municipality data  in future (Roadmap)</a:t>
            </a:r>
          </a:p>
          <a:p>
            <a:r>
              <a:rPr lang="en-US" sz="900" b="1" dirty="0">
                <a:solidFill>
                  <a:srgbClr val="7030A0"/>
                </a:solidFill>
              </a:rPr>
              <a:t>** Currently not in prototype, but as a feature its shall be captured in future</a:t>
            </a:r>
          </a:p>
        </p:txBody>
      </p:sp>
      <p:pic>
        <p:nvPicPr>
          <p:cNvPr id="22" name="Picture 21">
            <a:extLst>
              <a:ext uri="{FF2B5EF4-FFF2-40B4-BE49-F238E27FC236}">
                <a16:creationId xmlns:a16="http://schemas.microsoft.com/office/drawing/2014/main" id="{54B8854D-7A29-5F6B-7ED2-A6D883E08961}"/>
              </a:ext>
            </a:extLst>
          </p:cNvPr>
          <p:cNvPicPr>
            <a:picLocks noChangeAspect="1"/>
          </p:cNvPicPr>
          <p:nvPr/>
        </p:nvPicPr>
        <p:blipFill>
          <a:blip r:embed="rId2"/>
          <a:stretch>
            <a:fillRect/>
          </a:stretch>
        </p:blipFill>
        <p:spPr>
          <a:xfrm>
            <a:off x="1875952" y="778212"/>
            <a:ext cx="868586" cy="868586"/>
          </a:xfrm>
          <a:prstGeom prst="rect">
            <a:avLst/>
          </a:prstGeom>
        </p:spPr>
      </p:pic>
      <p:sp>
        <p:nvSpPr>
          <p:cNvPr id="23" name="Date Placeholder 1">
            <a:extLst>
              <a:ext uri="{FF2B5EF4-FFF2-40B4-BE49-F238E27FC236}">
                <a16:creationId xmlns:a16="http://schemas.microsoft.com/office/drawing/2014/main" id="{DDEE4A0C-CA4E-8801-0271-F6A04CDDFC3C}"/>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422271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FDF4CF-75F5-4CAB-E6F5-5E02D29018CF}"/>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D1BC2C8B-42DE-B19A-756A-46744F67BCE5}"/>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15</a:t>
            </a:fld>
            <a:endParaRPr lang="en-US" sz="1600" b="1" dirty="0">
              <a:latin typeface="Arial Black" panose="020B0A04020102020204" pitchFamily="34" charset="0"/>
            </a:endParaRPr>
          </a:p>
        </p:txBody>
      </p:sp>
      <p:sp>
        <p:nvSpPr>
          <p:cNvPr id="6" name="Rectangle 5">
            <a:extLst>
              <a:ext uri="{FF2B5EF4-FFF2-40B4-BE49-F238E27FC236}">
                <a16:creationId xmlns:a16="http://schemas.microsoft.com/office/drawing/2014/main" id="{219B20AF-AC25-857D-CEB1-D8DC4401062A}"/>
              </a:ext>
            </a:extLst>
          </p:cNvPr>
          <p:cNvSpPr/>
          <p:nvPr/>
        </p:nvSpPr>
        <p:spPr>
          <a:xfrm>
            <a:off x="789561" y="559445"/>
            <a:ext cx="10612877" cy="57298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B6E83B0-110D-22A5-8A02-765369EB3C59}"/>
              </a:ext>
            </a:extLst>
          </p:cNvPr>
          <p:cNvSpPr txBox="1"/>
          <p:nvPr/>
        </p:nvSpPr>
        <p:spPr>
          <a:xfrm>
            <a:off x="4116421" y="778212"/>
            <a:ext cx="3959158" cy="400110"/>
          </a:xfrm>
          <a:prstGeom prst="rect">
            <a:avLst/>
          </a:prstGeom>
          <a:noFill/>
        </p:spPr>
        <p:txBody>
          <a:bodyPr wrap="square" rtlCol="0">
            <a:spAutoFit/>
          </a:bodyPr>
          <a:lstStyle/>
          <a:p>
            <a:pPr algn="ctr"/>
            <a:r>
              <a:rPr lang="en-US" sz="2000" b="1" dirty="0">
                <a:solidFill>
                  <a:schemeClr val="bg1"/>
                </a:solidFill>
                <a:latin typeface="Rockwell Condensed" panose="02060603050405020104" pitchFamily="18" charset="0"/>
              </a:rPr>
              <a:t>FRAIL TAILS</a:t>
            </a:r>
          </a:p>
        </p:txBody>
      </p:sp>
      <p:graphicFrame>
        <p:nvGraphicFramePr>
          <p:cNvPr id="8" name="Table 8">
            <a:extLst>
              <a:ext uri="{FF2B5EF4-FFF2-40B4-BE49-F238E27FC236}">
                <a16:creationId xmlns:a16="http://schemas.microsoft.com/office/drawing/2014/main" id="{17A5B4B2-43FD-3E03-C726-23A3A99A0B74}"/>
              </a:ext>
            </a:extLst>
          </p:cNvPr>
          <p:cNvGraphicFramePr>
            <a:graphicFrameLocks noGrp="1"/>
          </p:cNvGraphicFramePr>
          <p:nvPr>
            <p:extLst>
              <p:ext uri="{D42A27DB-BD31-4B8C-83A1-F6EECF244321}">
                <p14:modId xmlns:p14="http://schemas.microsoft.com/office/powerpoint/2010/main" val="1413087323"/>
              </p:ext>
            </p:extLst>
          </p:nvPr>
        </p:nvGraphicFramePr>
        <p:xfrm>
          <a:off x="1626735" y="1815823"/>
          <a:ext cx="8939610" cy="3749040"/>
        </p:xfrm>
        <a:graphic>
          <a:graphicData uri="http://schemas.openxmlformats.org/drawingml/2006/table">
            <a:tbl>
              <a:tblPr firstRow="1" bandRow="1">
                <a:tableStyleId>{5C22544A-7EE6-4342-B048-85BDC9FD1C3A}</a:tableStyleId>
              </a:tblPr>
              <a:tblGrid>
                <a:gridCol w="4469210">
                  <a:extLst>
                    <a:ext uri="{9D8B030D-6E8A-4147-A177-3AD203B41FA5}">
                      <a16:colId xmlns:a16="http://schemas.microsoft.com/office/drawing/2014/main" val="3310516619"/>
                    </a:ext>
                  </a:extLst>
                </a:gridCol>
                <a:gridCol w="4470400">
                  <a:extLst>
                    <a:ext uri="{9D8B030D-6E8A-4147-A177-3AD203B41FA5}">
                      <a16:colId xmlns:a16="http://schemas.microsoft.com/office/drawing/2014/main" val="3721222050"/>
                    </a:ext>
                  </a:extLst>
                </a:gridCol>
              </a:tblGrid>
              <a:tr h="370840">
                <a:tc>
                  <a:txBody>
                    <a:bodyPr/>
                    <a:lstStyle/>
                    <a:p>
                      <a:endParaRPr lang="en-US" sz="1600" b="0" kern="1200" dirty="0">
                        <a:solidFill>
                          <a:schemeClr val="bg1"/>
                        </a:solidFill>
                        <a:latin typeface="Baskerville Old Face" panose="02020602080505020303" pitchFamily="18" charset="0"/>
                        <a:ea typeface="+mn-ea"/>
                        <a:cs typeface="+mn-cs"/>
                      </a:endParaRPr>
                    </a:p>
                    <a:p>
                      <a:r>
                        <a:rPr lang="en-US" sz="1600" b="0" kern="1200" dirty="0">
                          <a:solidFill>
                            <a:schemeClr val="bg1"/>
                          </a:solidFill>
                          <a:latin typeface="Baskerville Old Face" panose="02020602080505020303" pitchFamily="18" charset="0"/>
                          <a:ea typeface="+mn-ea"/>
                          <a:cs typeface="+mn-cs"/>
                        </a:rPr>
                        <a:t>Your area &lt;Pin code&gt;</a:t>
                      </a:r>
                    </a:p>
                    <a:p>
                      <a:endParaRPr lang="en-US" sz="1600" b="0" kern="1200" dirty="0">
                        <a:solidFill>
                          <a:schemeClr val="bg1"/>
                        </a:solidFill>
                        <a:latin typeface="Baskerville Old Face" panose="02020602080505020303" pitchFamily="18" charset="0"/>
                        <a:ea typeface="+mn-ea"/>
                        <a:cs typeface="+mn-cs"/>
                      </a:endParaRPr>
                    </a:p>
                    <a:p>
                      <a:r>
                        <a:rPr lang="en-US" sz="1600" b="0" kern="1200" dirty="0">
                          <a:solidFill>
                            <a:schemeClr val="bg1"/>
                          </a:solidFill>
                          <a:latin typeface="Baskerville Old Face" panose="02020602080505020303" pitchFamily="18" charset="0"/>
                          <a:ea typeface="+mn-ea"/>
                          <a:cs typeface="+mn-cs"/>
                        </a:rPr>
                        <a:t>Vision : To have zero stray dogs unattended</a:t>
                      </a:r>
                    </a:p>
                    <a:p>
                      <a:endParaRPr lang="en-US" sz="1600" b="0" kern="1200" dirty="0">
                        <a:solidFill>
                          <a:schemeClr val="bg1"/>
                        </a:solidFill>
                        <a:latin typeface="Baskerville Old Face" panose="02020602080505020303" pitchFamily="18" charset="0"/>
                        <a:ea typeface="+mn-ea"/>
                        <a:cs typeface="+mn-cs"/>
                      </a:endParaRPr>
                    </a:p>
                    <a:p>
                      <a:r>
                        <a:rPr lang="en-US" sz="1600" b="0" kern="1200" dirty="0">
                          <a:solidFill>
                            <a:schemeClr val="bg1"/>
                          </a:solidFill>
                          <a:latin typeface="Baskerville Old Face" panose="02020602080505020303" pitchFamily="18" charset="0"/>
                          <a:ea typeface="+mn-ea"/>
                          <a:cs typeface="+mn-cs"/>
                        </a:rPr>
                        <a:t>Strategy : Use digital platform Frail Tails to bring all helping hand together</a:t>
                      </a:r>
                    </a:p>
                  </a:txBody>
                  <a:tcPr marL="100584" marR="100584">
                    <a:solidFill>
                      <a:schemeClr val="accent2">
                        <a:lumMod val="20000"/>
                        <a:lumOff val="80000"/>
                      </a:schemeClr>
                    </a:solidFill>
                  </a:tcPr>
                </a:tc>
                <a:tc>
                  <a:txBody>
                    <a:bodyPr/>
                    <a:lstStyle/>
                    <a:p>
                      <a:endParaRPr lang="en-US" sz="1600" b="0" kern="1200" dirty="0">
                        <a:solidFill>
                          <a:schemeClr val="bg1"/>
                        </a:solidFill>
                        <a:latin typeface="Baskerville Old Face" panose="02020602080505020303" pitchFamily="18" charset="0"/>
                        <a:ea typeface="+mn-ea"/>
                        <a:cs typeface="+mn-cs"/>
                      </a:endParaRPr>
                    </a:p>
                    <a:p>
                      <a:pPr algn="r"/>
                      <a:r>
                        <a:rPr lang="en-US" sz="1600" b="0" kern="1200" dirty="0">
                          <a:solidFill>
                            <a:schemeClr val="bg1"/>
                          </a:solidFill>
                          <a:latin typeface="Baskerville Old Face" panose="02020602080505020303" pitchFamily="18" charset="0"/>
                          <a:ea typeface="+mn-ea"/>
                          <a:cs typeface="+mn-cs"/>
                        </a:rPr>
                        <a:t>WHERE WE ARE TODAY</a:t>
                      </a: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p>
                      <a:pPr algn="r"/>
                      <a:endParaRPr lang="en-US" sz="1600" b="0" kern="1200" dirty="0">
                        <a:solidFill>
                          <a:schemeClr val="bg1"/>
                        </a:solidFill>
                        <a:latin typeface="Baskerville Old Face" panose="02020602080505020303" pitchFamily="18" charset="0"/>
                        <a:ea typeface="+mn-ea"/>
                        <a:cs typeface="+mn-cs"/>
                      </a:endParaRPr>
                    </a:p>
                  </a:txBody>
                  <a:tcPr marL="100584" marR="100584">
                    <a:solidFill>
                      <a:schemeClr val="accent2">
                        <a:lumMod val="20000"/>
                        <a:lumOff val="80000"/>
                      </a:schemeClr>
                    </a:solidFill>
                  </a:tcPr>
                </a:tc>
                <a:extLst>
                  <a:ext uri="{0D108BD9-81ED-4DB2-BD59-A6C34878D82A}">
                    <a16:rowId xmlns:a16="http://schemas.microsoft.com/office/drawing/2014/main" val="2417988533"/>
                  </a:ext>
                </a:extLst>
              </a:tr>
            </a:tbl>
          </a:graphicData>
        </a:graphic>
      </p:graphicFrame>
      <p:sp>
        <p:nvSpPr>
          <p:cNvPr id="9" name="Rectangle 8">
            <a:extLst>
              <a:ext uri="{FF2B5EF4-FFF2-40B4-BE49-F238E27FC236}">
                <a16:creationId xmlns:a16="http://schemas.microsoft.com/office/drawing/2014/main" id="{B4E2FF64-9021-1EF2-57F6-9DFF9A71AF95}"/>
              </a:ext>
            </a:extLst>
          </p:cNvPr>
          <p:cNvSpPr/>
          <p:nvPr/>
        </p:nvSpPr>
        <p:spPr>
          <a:xfrm>
            <a:off x="6420255" y="2485107"/>
            <a:ext cx="3842427" cy="39319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Baskerville Old Face" panose="02020602080505020303" pitchFamily="18" charset="0"/>
              </a:rPr>
              <a:t>Dogs on street : &lt;no. of dogs registered&gt;</a:t>
            </a:r>
          </a:p>
        </p:txBody>
      </p:sp>
      <p:sp>
        <p:nvSpPr>
          <p:cNvPr id="10" name="Rectangle 9">
            <a:extLst>
              <a:ext uri="{FF2B5EF4-FFF2-40B4-BE49-F238E27FC236}">
                <a16:creationId xmlns:a16="http://schemas.microsoft.com/office/drawing/2014/main" id="{93351917-BAB9-01BB-A2F9-C7B2C66459E2}"/>
              </a:ext>
            </a:extLst>
          </p:cNvPr>
          <p:cNvSpPr/>
          <p:nvPr/>
        </p:nvSpPr>
        <p:spPr>
          <a:xfrm>
            <a:off x="6420255" y="3046828"/>
            <a:ext cx="3842427" cy="39319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Baskerville Old Face" panose="02020602080505020303" pitchFamily="18" charset="0"/>
              </a:rPr>
              <a:t>Helping Hands: &lt;no. of people registered&gt;</a:t>
            </a:r>
          </a:p>
        </p:txBody>
      </p:sp>
      <p:sp>
        <p:nvSpPr>
          <p:cNvPr id="11" name="Rectangle 10">
            <a:extLst>
              <a:ext uri="{FF2B5EF4-FFF2-40B4-BE49-F238E27FC236}">
                <a16:creationId xmlns:a16="http://schemas.microsoft.com/office/drawing/2014/main" id="{1C1CB7CB-2B98-59FB-1AA8-60ACC0DF70AF}"/>
              </a:ext>
            </a:extLst>
          </p:cNvPr>
          <p:cNvSpPr/>
          <p:nvPr/>
        </p:nvSpPr>
        <p:spPr>
          <a:xfrm>
            <a:off x="7364691" y="3605226"/>
            <a:ext cx="1629565" cy="84284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Baskerville Old Face" panose="02020602080505020303" pitchFamily="18" charset="0"/>
              </a:rPr>
              <a:t>Food Pots : &lt; &gt;</a:t>
            </a:r>
          </a:p>
          <a:p>
            <a:pPr algn="ctr"/>
            <a:r>
              <a:rPr lang="en-US" sz="1600" dirty="0">
                <a:solidFill>
                  <a:schemeClr val="bg1"/>
                </a:solidFill>
                <a:latin typeface="Baskerville Old Face" panose="02020602080505020303" pitchFamily="18" charset="0"/>
              </a:rPr>
              <a:t>Water Pots : &lt; &gt;</a:t>
            </a:r>
          </a:p>
          <a:p>
            <a:pPr algn="ctr"/>
            <a:r>
              <a:rPr lang="en-US" sz="1600" dirty="0">
                <a:solidFill>
                  <a:schemeClr val="bg1"/>
                </a:solidFill>
                <a:latin typeface="Baskerville Old Face" panose="02020602080505020303" pitchFamily="18" charset="0"/>
              </a:rPr>
              <a:t>Milk Pots : &lt; &gt;</a:t>
            </a:r>
          </a:p>
        </p:txBody>
      </p:sp>
      <p:sp>
        <p:nvSpPr>
          <p:cNvPr id="12" name="Rectangle 11">
            <a:extLst>
              <a:ext uri="{FF2B5EF4-FFF2-40B4-BE49-F238E27FC236}">
                <a16:creationId xmlns:a16="http://schemas.microsoft.com/office/drawing/2014/main" id="{C4D37E9F-2551-A45A-05D0-3D6909105041}"/>
              </a:ext>
            </a:extLst>
          </p:cNvPr>
          <p:cNvSpPr/>
          <p:nvPr/>
        </p:nvSpPr>
        <p:spPr>
          <a:xfrm>
            <a:off x="6420255" y="4613273"/>
            <a:ext cx="3842427" cy="39319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latin typeface="Baskerville Old Face" panose="02020602080505020303" pitchFamily="18" charset="0"/>
              </a:rPr>
              <a:t>No. of Doctors : &lt;no. of Doctors registered&gt;</a:t>
            </a:r>
          </a:p>
        </p:txBody>
      </p:sp>
      <p:sp>
        <p:nvSpPr>
          <p:cNvPr id="13" name="TextBox 12">
            <a:extLst>
              <a:ext uri="{FF2B5EF4-FFF2-40B4-BE49-F238E27FC236}">
                <a16:creationId xmlns:a16="http://schemas.microsoft.com/office/drawing/2014/main" id="{59F7A743-835F-94B1-B4E7-2BFE4148D7EC}"/>
              </a:ext>
            </a:extLst>
          </p:cNvPr>
          <p:cNvSpPr txBox="1"/>
          <p:nvPr/>
        </p:nvSpPr>
        <p:spPr>
          <a:xfrm>
            <a:off x="4116421" y="1352678"/>
            <a:ext cx="3959158" cy="400110"/>
          </a:xfrm>
          <a:prstGeom prst="rect">
            <a:avLst/>
          </a:prstGeom>
          <a:noFill/>
        </p:spPr>
        <p:txBody>
          <a:bodyPr wrap="square" rtlCol="0">
            <a:spAutoFit/>
          </a:bodyPr>
          <a:lstStyle/>
          <a:p>
            <a:pPr algn="ctr"/>
            <a:r>
              <a:rPr lang="en-US" sz="2000" b="1" dirty="0">
                <a:solidFill>
                  <a:schemeClr val="bg1"/>
                </a:solidFill>
                <a:latin typeface="Rockwell Condensed" panose="02060603050405020104" pitchFamily="18" charset="0"/>
              </a:rPr>
              <a:t>Search/ View for Feeder</a:t>
            </a:r>
          </a:p>
        </p:txBody>
      </p:sp>
      <p:pic>
        <p:nvPicPr>
          <p:cNvPr id="14" name="Picture 13">
            <a:extLst>
              <a:ext uri="{FF2B5EF4-FFF2-40B4-BE49-F238E27FC236}">
                <a16:creationId xmlns:a16="http://schemas.microsoft.com/office/drawing/2014/main" id="{B1B64B07-8990-3137-D043-01B6DF49DB4E}"/>
              </a:ext>
            </a:extLst>
          </p:cNvPr>
          <p:cNvPicPr>
            <a:picLocks noChangeAspect="1"/>
          </p:cNvPicPr>
          <p:nvPr/>
        </p:nvPicPr>
        <p:blipFill>
          <a:blip r:embed="rId2"/>
          <a:stretch>
            <a:fillRect/>
          </a:stretch>
        </p:blipFill>
        <p:spPr>
          <a:xfrm>
            <a:off x="1875952" y="778212"/>
            <a:ext cx="868586" cy="868586"/>
          </a:xfrm>
          <a:prstGeom prst="rect">
            <a:avLst/>
          </a:prstGeom>
        </p:spPr>
      </p:pic>
      <p:sp>
        <p:nvSpPr>
          <p:cNvPr id="15" name="Date Placeholder 1">
            <a:extLst>
              <a:ext uri="{FF2B5EF4-FFF2-40B4-BE49-F238E27FC236}">
                <a16:creationId xmlns:a16="http://schemas.microsoft.com/office/drawing/2014/main" id="{214CC24B-1176-F989-5595-7830EDDCBF3F}"/>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2639518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13CDEAB-1762-AADA-3182-8F6D9CDB5319}"/>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60C236FE-985A-1AB7-286C-185DB67D5638}"/>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16</a:t>
            </a:fld>
            <a:endParaRPr lang="en-US" sz="1600" b="1" dirty="0">
              <a:latin typeface="Arial Black" panose="020B0A04020102020204" pitchFamily="34" charset="0"/>
            </a:endParaRPr>
          </a:p>
        </p:txBody>
      </p:sp>
      <p:sp>
        <p:nvSpPr>
          <p:cNvPr id="6" name="Rectangle 5">
            <a:extLst>
              <a:ext uri="{FF2B5EF4-FFF2-40B4-BE49-F238E27FC236}">
                <a16:creationId xmlns:a16="http://schemas.microsoft.com/office/drawing/2014/main" id="{BE27D704-543C-6806-DD3F-BDECB9611FBB}"/>
              </a:ext>
            </a:extLst>
          </p:cNvPr>
          <p:cNvSpPr/>
          <p:nvPr/>
        </p:nvSpPr>
        <p:spPr>
          <a:xfrm>
            <a:off x="789561" y="559445"/>
            <a:ext cx="10612877" cy="57298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E159BC1-3875-D971-E4B6-45CFA94790C6}"/>
              </a:ext>
            </a:extLst>
          </p:cNvPr>
          <p:cNvSpPr txBox="1"/>
          <p:nvPr/>
        </p:nvSpPr>
        <p:spPr>
          <a:xfrm>
            <a:off x="4116421" y="778212"/>
            <a:ext cx="3959158" cy="400110"/>
          </a:xfrm>
          <a:prstGeom prst="rect">
            <a:avLst/>
          </a:prstGeom>
          <a:noFill/>
        </p:spPr>
        <p:txBody>
          <a:bodyPr wrap="square" rtlCol="0">
            <a:spAutoFit/>
          </a:bodyPr>
          <a:lstStyle/>
          <a:p>
            <a:pPr algn="ctr"/>
            <a:r>
              <a:rPr lang="en-US" sz="2000" b="1" dirty="0">
                <a:solidFill>
                  <a:schemeClr val="bg1"/>
                </a:solidFill>
                <a:latin typeface="Rockwell Condensed" panose="02060603050405020104" pitchFamily="18" charset="0"/>
              </a:rPr>
              <a:t>Database Design</a:t>
            </a:r>
          </a:p>
        </p:txBody>
      </p:sp>
      <p:graphicFrame>
        <p:nvGraphicFramePr>
          <p:cNvPr id="9" name="Table 9">
            <a:extLst>
              <a:ext uri="{FF2B5EF4-FFF2-40B4-BE49-F238E27FC236}">
                <a16:creationId xmlns:a16="http://schemas.microsoft.com/office/drawing/2014/main" id="{889CF06D-29C6-D608-8D20-F62C060498C7}"/>
              </a:ext>
            </a:extLst>
          </p:cNvPr>
          <p:cNvGraphicFramePr>
            <a:graphicFrameLocks noGrp="1"/>
          </p:cNvGraphicFramePr>
          <p:nvPr>
            <p:extLst>
              <p:ext uri="{D42A27DB-BD31-4B8C-83A1-F6EECF244321}">
                <p14:modId xmlns:p14="http://schemas.microsoft.com/office/powerpoint/2010/main" val="3639557517"/>
              </p:ext>
            </p:extLst>
          </p:nvPr>
        </p:nvGraphicFramePr>
        <p:xfrm>
          <a:off x="1352145" y="1600528"/>
          <a:ext cx="4513635" cy="3337560"/>
        </p:xfrm>
        <a:graphic>
          <a:graphicData uri="http://schemas.openxmlformats.org/drawingml/2006/table">
            <a:tbl>
              <a:tblPr firstRow="1" bandRow="1">
                <a:tableStyleId>{21E4AEA4-8DFA-4A89-87EB-49C32662AFE0}</a:tableStyleId>
              </a:tblPr>
              <a:tblGrid>
                <a:gridCol w="1504545">
                  <a:extLst>
                    <a:ext uri="{9D8B030D-6E8A-4147-A177-3AD203B41FA5}">
                      <a16:colId xmlns:a16="http://schemas.microsoft.com/office/drawing/2014/main" val="2606234553"/>
                    </a:ext>
                  </a:extLst>
                </a:gridCol>
                <a:gridCol w="1504545">
                  <a:extLst>
                    <a:ext uri="{9D8B030D-6E8A-4147-A177-3AD203B41FA5}">
                      <a16:colId xmlns:a16="http://schemas.microsoft.com/office/drawing/2014/main" val="4205322550"/>
                    </a:ext>
                  </a:extLst>
                </a:gridCol>
                <a:gridCol w="1504545">
                  <a:extLst>
                    <a:ext uri="{9D8B030D-6E8A-4147-A177-3AD203B41FA5}">
                      <a16:colId xmlns:a16="http://schemas.microsoft.com/office/drawing/2014/main" val="2211708982"/>
                    </a:ext>
                  </a:extLst>
                </a:gridCol>
              </a:tblGrid>
              <a:tr h="370840">
                <a:tc>
                  <a:txBody>
                    <a:bodyPr/>
                    <a:lstStyle/>
                    <a:p>
                      <a:r>
                        <a:rPr lang="en-US" sz="1400" dirty="0"/>
                        <a:t>Field</a:t>
                      </a:r>
                    </a:p>
                  </a:txBody>
                  <a:tcPr/>
                </a:tc>
                <a:tc>
                  <a:txBody>
                    <a:bodyPr/>
                    <a:lstStyle/>
                    <a:p>
                      <a:r>
                        <a:rPr lang="en-US" sz="1400" dirty="0"/>
                        <a:t>Type</a:t>
                      </a:r>
                    </a:p>
                  </a:txBody>
                  <a:tcPr/>
                </a:tc>
                <a:tc>
                  <a:txBody>
                    <a:bodyPr/>
                    <a:lstStyle/>
                    <a:p>
                      <a:r>
                        <a:rPr lang="en-US" sz="1400" dirty="0"/>
                        <a:t>Length</a:t>
                      </a:r>
                    </a:p>
                  </a:txBody>
                  <a:tcPr/>
                </a:tc>
                <a:extLst>
                  <a:ext uri="{0D108BD9-81ED-4DB2-BD59-A6C34878D82A}">
                    <a16:rowId xmlns:a16="http://schemas.microsoft.com/office/drawing/2014/main" val="3174504948"/>
                  </a:ext>
                </a:extLst>
              </a:tr>
              <a:tr h="370840">
                <a:tc>
                  <a:txBody>
                    <a:bodyPr/>
                    <a:lstStyle/>
                    <a:p>
                      <a:r>
                        <a:rPr lang="en-US" sz="1400" dirty="0"/>
                        <a:t>Mobile Number</a:t>
                      </a:r>
                    </a:p>
                  </a:txBody>
                  <a:tcPr/>
                </a:tc>
                <a:tc>
                  <a:txBody>
                    <a:bodyPr/>
                    <a:lstStyle/>
                    <a:p>
                      <a:r>
                        <a:rPr lang="en-US" sz="1400" dirty="0"/>
                        <a:t>Numeric</a:t>
                      </a:r>
                    </a:p>
                  </a:txBody>
                  <a:tcPr/>
                </a:tc>
                <a:tc>
                  <a:txBody>
                    <a:bodyPr/>
                    <a:lstStyle/>
                    <a:p>
                      <a:r>
                        <a:rPr lang="en-US" sz="1400" dirty="0"/>
                        <a:t>10</a:t>
                      </a:r>
                    </a:p>
                  </a:txBody>
                  <a:tcPr/>
                </a:tc>
                <a:extLst>
                  <a:ext uri="{0D108BD9-81ED-4DB2-BD59-A6C34878D82A}">
                    <a16:rowId xmlns:a16="http://schemas.microsoft.com/office/drawing/2014/main" val="3546954407"/>
                  </a:ext>
                </a:extLst>
              </a:tr>
              <a:tr h="370840">
                <a:tc>
                  <a:txBody>
                    <a:bodyPr/>
                    <a:lstStyle/>
                    <a:p>
                      <a:r>
                        <a:rPr lang="en-US" sz="1400" dirty="0"/>
                        <a:t>Name</a:t>
                      </a:r>
                    </a:p>
                  </a:txBody>
                  <a:tcPr/>
                </a:tc>
                <a:tc>
                  <a:txBody>
                    <a:bodyPr/>
                    <a:lstStyle/>
                    <a:p>
                      <a:r>
                        <a:rPr lang="en-US" sz="1400" dirty="0"/>
                        <a:t>Alpha</a:t>
                      </a:r>
                    </a:p>
                  </a:txBody>
                  <a:tcPr/>
                </a:tc>
                <a:tc>
                  <a:txBody>
                    <a:bodyPr/>
                    <a:lstStyle/>
                    <a:p>
                      <a:r>
                        <a:rPr lang="en-US" sz="1400" dirty="0"/>
                        <a:t>30</a:t>
                      </a:r>
                    </a:p>
                  </a:txBody>
                  <a:tcPr/>
                </a:tc>
                <a:extLst>
                  <a:ext uri="{0D108BD9-81ED-4DB2-BD59-A6C34878D82A}">
                    <a16:rowId xmlns:a16="http://schemas.microsoft.com/office/drawing/2014/main" val="4072184903"/>
                  </a:ext>
                </a:extLst>
              </a:tr>
              <a:tr h="370840">
                <a:tc>
                  <a:txBody>
                    <a:bodyPr/>
                    <a:lstStyle/>
                    <a:p>
                      <a:r>
                        <a:rPr lang="en-US" sz="1400" dirty="0"/>
                        <a:t>Email-Id</a:t>
                      </a:r>
                    </a:p>
                  </a:txBody>
                  <a:tcPr/>
                </a:tc>
                <a:tc>
                  <a:txBody>
                    <a:bodyPr/>
                    <a:lstStyle/>
                    <a:p>
                      <a:r>
                        <a:rPr lang="en-US" sz="1400" dirty="0"/>
                        <a:t>Alphanumeric</a:t>
                      </a:r>
                    </a:p>
                  </a:txBody>
                  <a:tcPr/>
                </a:tc>
                <a:tc>
                  <a:txBody>
                    <a:bodyPr/>
                    <a:lstStyle/>
                    <a:p>
                      <a:r>
                        <a:rPr lang="en-US" sz="1400" dirty="0"/>
                        <a:t>Var</a:t>
                      </a:r>
                    </a:p>
                  </a:txBody>
                  <a:tcPr/>
                </a:tc>
                <a:extLst>
                  <a:ext uri="{0D108BD9-81ED-4DB2-BD59-A6C34878D82A}">
                    <a16:rowId xmlns:a16="http://schemas.microsoft.com/office/drawing/2014/main" val="2622139453"/>
                  </a:ext>
                </a:extLst>
              </a:tr>
              <a:tr h="370840">
                <a:tc>
                  <a:txBody>
                    <a:bodyPr/>
                    <a:lstStyle/>
                    <a:p>
                      <a:r>
                        <a:rPr lang="en-US" sz="1400" dirty="0" err="1"/>
                        <a:t>IsFeeder</a:t>
                      </a:r>
                      <a:endParaRPr lang="en-US" sz="1400" dirty="0"/>
                    </a:p>
                  </a:txBody>
                  <a:tcPr/>
                </a:tc>
                <a:tc>
                  <a:txBody>
                    <a:bodyPr/>
                    <a:lstStyle/>
                    <a:p>
                      <a:r>
                        <a:rPr lang="en-US" sz="1400" dirty="0"/>
                        <a:t>Alpha</a:t>
                      </a:r>
                    </a:p>
                  </a:txBody>
                  <a:tcPr/>
                </a:tc>
                <a:tc>
                  <a:txBody>
                    <a:bodyPr/>
                    <a:lstStyle/>
                    <a:p>
                      <a:r>
                        <a:rPr lang="en-US" sz="1400" dirty="0"/>
                        <a:t>1</a:t>
                      </a:r>
                    </a:p>
                  </a:txBody>
                  <a:tcPr/>
                </a:tc>
                <a:extLst>
                  <a:ext uri="{0D108BD9-81ED-4DB2-BD59-A6C34878D82A}">
                    <a16:rowId xmlns:a16="http://schemas.microsoft.com/office/drawing/2014/main" val="3178161379"/>
                  </a:ext>
                </a:extLst>
              </a:tr>
              <a:tr h="370840">
                <a:tc>
                  <a:txBody>
                    <a:bodyPr/>
                    <a:lstStyle/>
                    <a:p>
                      <a:r>
                        <a:rPr lang="en-US" sz="1400" dirty="0" err="1"/>
                        <a:t>IsVetDoc</a:t>
                      </a:r>
                      <a:endParaRPr lang="en-US" sz="1400" dirty="0"/>
                    </a:p>
                  </a:txBody>
                  <a:tcPr/>
                </a:tc>
                <a:tc>
                  <a:txBody>
                    <a:bodyPr/>
                    <a:lstStyle/>
                    <a:p>
                      <a:r>
                        <a:rPr lang="en-US" sz="1400" dirty="0"/>
                        <a:t>Alpha</a:t>
                      </a:r>
                    </a:p>
                  </a:txBody>
                  <a:tcPr/>
                </a:tc>
                <a:tc>
                  <a:txBody>
                    <a:bodyPr/>
                    <a:lstStyle/>
                    <a:p>
                      <a:r>
                        <a:rPr lang="en-US" sz="1400" dirty="0"/>
                        <a:t>1</a:t>
                      </a:r>
                    </a:p>
                  </a:txBody>
                  <a:tcPr/>
                </a:tc>
                <a:extLst>
                  <a:ext uri="{0D108BD9-81ED-4DB2-BD59-A6C34878D82A}">
                    <a16:rowId xmlns:a16="http://schemas.microsoft.com/office/drawing/2014/main" val="1815476955"/>
                  </a:ext>
                </a:extLst>
              </a:tr>
              <a:tr h="370840">
                <a:tc>
                  <a:txBody>
                    <a:bodyPr/>
                    <a:lstStyle/>
                    <a:p>
                      <a:r>
                        <a:rPr lang="en-US" sz="1400" dirty="0" err="1"/>
                        <a:t>IsFundDoner</a:t>
                      </a:r>
                      <a:endParaRPr lang="en-US" sz="1400" dirty="0"/>
                    </a:p>
                  </a:txBody>
                  <a:tcPr/>
                </a:tc>
                <a:tc>
                  <a:txBody>
                    <a:bodyPr/>
                    <a:lstStyle/>
                    <a:p>
                      <a:r>
                        <a:rPr lang="en-US" sz="1400" dirty="0"/>
                        <a:t>Alpha</a:t>
                      </a:r>
                    </a:p>
                  </a:txBody>
                  <a:tcPr/>
                </a:tc>
                <a:tc>
                  <a:txBody>
                    <a:bodyPr/>
                    <a:lstStyle/>
                    <a:p>
                      <a:r>
                        <a:rPr lang="en-US" sz="1400" dirty="0"/>
                        <a:t>1</a:t>
                      </a:r>
                    </a:p>
                  </a:txBody>
                  <a:tcPr/>
                </a:tc>
                <a:extLst>
                  <a:ext uri="{0D108BD9-81ED-4DB2-BD59-A6C34878D82A}">
                    <a16:rowId xmlns:a16="http://schemas.microsoft.com/office/drawing/2014/main" val="2006847382"/>
                  </a:ext>
                </a:extLst>
              </a:tr>
              <a:tr h="370840">
                <a:tc>
                  <a:txBody>
                    <a:bodyPr/>
                    <a:lstStyle/>
                    <a:p>
                      <a:r>
                        <a:rPr lang="en-US" sz="1400" dirty="0" err="1"/>
                        <a:t>IsVetCarer</a:t>
                      </a:r>
                      <a:endParaRPr lang="en-US" sz="1400" dirty="0"/>
                    </a:p>
                  </a:txBody>
                  <a:tcPr/>
                </a:tc>
                <a:tc>
                  <a:txBody>
                    <a:bodyPr/>
                    <a:lstStyle/>
                    <a:p>
                      <a:r>
                        <a:rPr lang="en-US" sz="1400" dirty="0"/>
                        <a:t>Alpha</a:t>
                      </a:r>
                    </a:p>
                  </a:txBody>
                  <a:tcPr/>
                </a:tc>
                <a:tc>
                  <a:txBody>
                    <a:bodyPr/>
                    <a:lstStyle/>
                    <a:p>
                      <a:r>
                        <a:rPr lang="en-US" sz="1400" dirty="0"/>
                        <a:t>1</a:t>
                      </a:r>
                    </a:p>
                  </a:txBody>
                  <a:tcPr/>
                </a:tc>
                <a:extLst>
                  <a:ext uri="{0D108BD9-81ED-4DB2-BD59-A6C34878D82A}">
                    <a16:rowId xmlns:a16="http://schemas.microsoft.com/office/drawing/2014/main" val="3474204581"/>
                  </a:ext>
                </a:extLst>
              </a:tr>
              <a:tr h="370840">
                <a:tc>
                  <a:txBody>
                    <a:bodyPr/>
                    <a:lstStyle/>
                    <a:p>
                      <a:r>
                        <a:rPr lang="en-US" sz="1400" dirty="0"/>
                        <a:t>Suggestion</a:t>
                      </a:r>
                    </a:p>
                  </a:txBody>
                  <a:tcPr/>
                </a:tc>
                <a:tc>
                  <a:txBody>
                    <a:bodyPr/>
                    <a:lstStyle/>
                    <a:p>
                      <a:r>
                        <a:rPr lang="en-US" sz="1400" dirty="0"/>
                        <a:t>Alphanumeric</a:t>
                      </a:r>
                    </a:p>
                  </a:txBody>
                  <a:tcPr/>
                </a:tc>
                <a:tc>
                  <a:txBody>
                    <a:bodyPr/>
                    <a:lstStyle/>
                    <a:p>
                      <a:r>
                        <a:rPr lang="en-US" sz="1400" dirty="0"/>
                        <a:t>Var</a:t>
                      </a:r>
                    </a:p>
                  </a:txBody>
                  <a:tcPr/>
                </a:tc>
                <a:extLst>
                  <a:ext uri="{0D108BD9-81ED-4DB2-BD59-A6C34878D82A}">
                    <a16:rowId xmlns:a16="http://schemas.microsoft.com/office/drawing/2014/main" val="2084033847"/>
                  </a:ext>
                </a:extLst>
              </a:tr>
            </a:tbl>
          </a:graphicData>
        </a:graphic>
      </p:graphicFrame>
      <p:graphicFrame>
        <p:nvGraphicFramePr>
          <p:cNvPr id="10" name="Table 9">
            <a:extLst>
              <a:ext uri="{FF2B5EF4-FFF2-40B4-BE49-F238E27FC236}">
                <a16:creationId xmlns:a16="http://schemas.microsoft.com/office/drawing/2014/main" id="{0CE98563-8CD1-85CD-2539-6DCF1CA456F2}"/>
              </a:ext>
            </a:extLst>
          </p:cNvPr>
          <p:cNvGraphicFramePr>
            <a:graphicFrameLocks noGrp="1"/>
          </p:cNvGraphicFramePr>
          <p:nvPr>
            <p:extLst>
              <p:ext uri="{D42A27DB-BD31-4B8C-83A1-F6EECF244321}">
                <p14:modId xmlns:p14="http://schemas.microsoft.com/office/powerpoint/2010/main" val="3669893966"/>
              </p:ext>
            </p:extLst>
          </p:nvPr>
        </p:nvGraphicFramePr>
        <p:xfrm>
          <a:off x="6326220" y="1595279"/>
          <a:ext cx="4513635" cy="3337560"/>
        </p:xfrm>
        <a:graphic>
          <a:graphicData uri="http://schemas.openxmlformats.org/drawingml/2006/table">
            <a:tbl>
              <a:tblPr firstRow="1" bandRow="1">
                <a:tableStyleId>{21E4AEA4-8DFA-4A89-87EB-49C32662AFE0}</a:tableStyleId>
              </a:tblPr>
              <a:tblGrid>
                <a:gridCol w="1504545">
                  <a:extLst>
                    <a:ext uri="{9D8B030D-6E8A-4147-A177-3AD203B41FA5}">
                      <a16:colId xmlns:a16="http://schemas.microsoft.com/office/drawing/2014/main" val="2606234553"/>
                    </a:ext>
                  </a:extLst>
                </a:gridCol>
                <a:gridCol w="1504545">
                  <a:extLst>
                    <a:ext uri="{9D8B030D-6E8A-4147-A177-3AD203B41FA5}">
                      <a16:colId xmlns:a16="http://schemas.microsoft.com/office/drawing/2014/main" val="4205322550"/>
                    </a:ext>
                  </a:extLst>
                </a:gridCol>
                <a:gridCol w="1504545">
                  <a:extLst>
                    <a:ext uri="{9D8B030D-6E8A-4147-A177-3AD203B41FA5}">
                      <a16:colId xmlns:a16="http://schemas.microsoft.com/office/drawing/2014/main" val="2211708982"/>
                    </a:ext>
                  </a:extLst>
                </a:gridCol>
              </a:tblGrid>
              <a:tr h="370840">
                <a:tc>
                  <a:txBody>
                    <a:bodyPr/>
                    <a:lstStyle/>
                    <a:p>
                      <a:r>
                        <a:rPr lang="en-US" sz="1400" dirty="0"/>
                        <a:t>Field</a:t>
                      </a:r>
                    </a:p>
                  </a:txBody>
                  <a:tcPr/>
                </a:tc>
                <a:tc>
                  <a:txBody>
                    <a:bodyPr/>
                    <a:lstStyle/>
                    <a:p>
                      <a:r>
                        <a:rPr lang="en-US" sz="1400" dirty="0"/>
                        <a:t>Type</a:t>
                      </a:r>
                    </a:p>
                  </a:txBody>
                  <a:tcPr/>
                </a:tc>
                <a:tc>
                  <a:txBody>
                    <a:bodyPr/>
                    <a:lstStyle/>
                    <a:p>
                      <a:r>
                        <a:rPr lang="en-US" sz="1400" dirty="0"/>
                        <a:t>Length</a:t>
                      </a:r>
                    </a:p>
                  </a:txBody>
                  <a:tcPr/>
                </a:tc>
                <a:extLst>
                  <a:ext uri="{0D108BD9-81ED-4DB2-BD59-A6C34878D82A}">
                    <a16:rowId xmlns:a16="http://schemas.microsoft.com/office/drawing/2014/main" val="3174504948"/>
                  </a:ext>
                </a:extLst>
              </a:tr>
              <a:tr h="370840">
                <a:tc>
                  <a:txBody>
                    <a:bodyPr/>
                    <a:lstStyle/>
                    <a:p>
                      <a:r>
                        <a:rPr lang="en-US" sz="1400" dirty="0"/>
                        <a:t>PIN Code</a:t>
                      </a:r>
                    </a:p>
                  </a:txBody>
                  <a:tcPr/>
                </a:tc>
                <a:tc>
                  <a:txBody>
                    <a:bodyPr/>
                    <a:lstStyle/>
                    <a:p>
                      <a:r>
                        <a:rPr lang="en-US" sz="1400" dirty="0"/>
                        <a:t>Numeric</a:t>
                      </a:r>
                    </a:p>
                  </a:txBody>
                  <a:tcPr/>
                </a:tc>
                <a:tc>
                  <a:txBody>
                    <a:bodyPr/>
                    <a:lstStyle/>
                    <a:p>
                      <a:r>
                        <a:rPr lang="en-US" sz="1400" dirty="0"/>
                        <a:t>6</a:t>
                      </a:r>
                    </a:p>
                  </a:txBody>
                  <a:tcPr/>
                </a:tc>
                <a:extLst>
                  <a:ext uri="{0D108BD9-81ED-4DB2-BD59-A6C34878D82A}">
                    <a16:rowId xmlns:a16="http://schemas.microsoft.com/office/drawing/2014/main" val="3546954407"/>
                  </a:ext>
                </a:extLst>
              </a:tr>
              <a:tr h="370840">
                <a:tc>
                  <a:txBody>
                    <a:bodyPr/>
                    <a:lstStyle/>
                    <a:p>
                      <a:r>
                        <a:rPr lang="en-US" sz="1400" dirty="0"/>
                        <a:t>Area Name</a:t>
                      </a:r>
                    </a:p>
                  </a:txBody>
                  <a:tcPr/>
                </a:tc>
                <a:tc>
                  <a:txBody>
                    <a:bodyPr/>
                    <a:lstStyle/>
                    <a:p>
                      <a:r>
                        <a:rPr lang="en-US" sz="1400" dirty="0" err="1"/>
                        <a:t>AlphaNumeric</a:t>
                      </a:r>
                      <a:endParaRPr lang="en-US" sz="1400" dirty="0"/>
                    </a:p>
                  </a:txBody>
                  <a:tcPr/>
                </a:tc>
                <a:tc>
                  <a:txBody>
                    <a:bodyPr/>
                    <a:lstStyle/>
                    <a:p>
                      <a:r>
                        <a:rPr lang="en-US" sz="1400" dirty="0"/>
                        <a:t>20</a:t>
                      </a:r>
                    </a:p>
                  </a:txBody>
                  <a:tcPr/>
                </a:tc>
                <a:extLst>
                  <a:ext uri="{0D108BD9-81ED-4DB2-BD59-A6C34878D82A}">
                    <a16:rowId xmlns:a16="http://schemas.microsoft.com/office/drawing/2014/main" val="4072184903"/>
                  </a:ext>
                </a:extLst>
              </a:tr>
              <a:tr h="370840">
                <a:tc>
                  <a:txBody>
                    <a:bodyPr/>
                    <a:lstStyle/>
                    <a:p>
                      <a:r>
                        <a:rPr lang="en-US" sz="1400" dirty="0" err="1"/>
                        <a:t>Feeding_point</a:t>
                      </a:r>
                      <a:endParaRPr lang="en-US" sz="1400" dirty="0"/>
                    </a:p>
                  </a:txBody>
                  <a:tcPr/>
                </a:tc>
                <a:tc>
                  <a:txBody>
                    <a:bodyPr/>
                    <a:lstStyle/>
                    <a:p>
                      <a:r>
                        <a:rPr lang="en-US" sz="1400" dirty="0"/>
                        <a:t>Alpha</a:t>
                      </a:r>
                    </a:p>
                  </a:txBody>
                  <a:tcPr/>
                </a:tc>
                <a:tc>
                  <a:txBody>
                    <a:bodyPr/>
                    <a:lstStyle/>
                    <a:p>
                      <a:r>
                        <a:rPr lang="en-US" sz="1400" dirty="0"/>
                        <a:t>1</a:t>
                      </a:r>
                    </a:p>
                  </a:txBody>
                  <a:tcPr/>
                </a:tc>
                <a:extLst>
                  <a:ext uri="{0D108BD9-81ED-4DB2-BD59-A6C34878D82A}">
                    <a16:rowId xmlns:a16="http://schemas.microsoft.com/office/drawing/2014/main" val="2622139453"/>
                  </a:ext>
                </a:extLst>
              </a:tr>
              <a:tr h="370840">
                <a:tc>
                  <a:txBody>
                    <a:bodyPr/>
                    <a:lstStyle/>
                    <a:p>
                      <a:r>
                        <a:rPr lang="en-US" sz="1400" dirty="0"/>
                        <a:t>Lat Long</a:t>
                      </a:r>
                    </a:p>
                  </a:txBody>
                  <a:tcPr/>
                </a:tc>
                <a:tc>
                  <a:txBody>
                    <a:bodyPr/>
                    <a:lstStyle/>
                    <a:p>
                      <a:r>
                        <a:rPr lang="en-US" sz="1400" dirty="0" err="1"/>
                        <a:t>AlphaNumeric</a:t>
                      </a:r>
                      <a:endParaRPr lang="en-US" sz="1400" dirty="0"/>
                    </a:p>
                  </a:txBody>
                  <a:tcPr/>
                </a:tc>
                <a:tc>
                  <a:txBody>
                    <a:bodyPr/>
                    <a:lstStyle/>
                    <a:p>
                      <a:r>
                        <a:rPr lang="en-US" sz="1400" dirty="0"/>
                        <a:t>20</a:t>
                      </a:r>
                    </a:p>
                  </a:txBody>
                  <a:tcPr/>
                </a:tc>
                <a:extLst>
                  <a:ext uri="{0D108BD9-81ED-4DB2-BD59-A6C34878D82A}">
                    <a16:rowId xmlns:a16="http://schemas.microsoft.com/office/drawing/2014/main" val="415240265"/>
                  </a:ext>
                </a:extLst>
              </a:tr>
              <a:tr h="370840">
                <a:tc>
                  <a:txBody>
                    <a:bodyPr/>
                    <a:lstStyle/>
                    <a:p>
                      <a:r>
                        <a:rPr lang="en-US" sz="1400" dirty="0" err="1"/>
                        <a:t>Feeder_count</a:t>
                      </a:r>
                      <a:endParaRPr lang="en-US" sz="1400" dirty="0"/>
                    </a:p>
                  </a:txBody>
                  <a:tcPr/>
                </a:tc>
                <a:tc>
                  <a:txBody>
                    <a:bodyPr/>
                    <a:lstStyle/>
                    <a:p>
                      <a:r>
                        <a:rPr lang="en-US" sz="1400" dirty="0"/>
                        <a:t>Numeric</a:t>
                      </a:r>
                    </a:p>
                  </a:txBody>
                  <a:tcPr/>
                </a:tc>
                <a:tc>
                  <a:txBody>
                    <a:bodyPr/>
                    <a:lstStyle/>
                    <a:p>
                      <a:r>
                        <a:rPr lang="en-US" sz="1400" dirty="0"/>
                        <a:t>2</a:t>
                      </a:r>
                    </a:p>
                  </a:txBody>
                  <a:tcPr/>
                </a:tc>
                <a:extLst>
                  <a:ext uri="{0D108BD9-81ED-4DB2-BD59-A6C34878D82A}">
                    <a16:rowId xmlns:a16="http://schemas.microsoft.com/office/drawing/2014/main" val="2336147160"/>
                  </a:ext>
                </a:extLst>
              </a:tr>
              <a:tr h="370840">
                <a:tc>
                  <a:txBody>
                    <a:bodyPr/>
                    <a:lstStyle/>
                    <a:p>
                      <a:r>
                        <a:rPr lang="en-US" sz="1400" dirty="0" err="1"/>
                        <a:t>Food_Pots</a:t>
                      </a:r>
                      <a:endParaRPr lang="en-US" sz="1400" dirty="0"/>
                    </a:p>
                  </a:txBody>
                  <a:tcPr/>
                </a:tc>
                <a:tc>
                  <a:txBody>
                    <a:bodyPr/>
                    <a:lstStyle/>
                    <a:p>
                      <a:r>
                        <a:rPr lang="en-US" sz="1400" dirty="0"/>
                        <a:t>Numeric</a:t>
                      </a:r>
                    </a:p>
                  </a:txBody>
                  <a:tcPr/>
                </a:tc>
                <a:tc>
                  <a:txBody>
                    <a:bodyPr/>
                    <a:lstStyle/>
                    <a:p>
                      <a:r>
                        <a:rPr lang="en-US" sz="1400" dirty="0"/>
                        <a:t>2</a:t>
                      </a:r>
                    </a:p>
                  </a:txBody>
                  <a:tcPr/>
                </a:tc>
                <a:extLst>
                  <a:ext uri="{0D108BD9-81ED-4DB2-BD59-A6C34878D82A}">
                    <a16:rowId xmlns:a16="http://schemas.microsoft.com/office/drawing/2014/main" val="3178161379"/>
                  </a:ext>
                </a:extLst>
              </a:tr>
              <a:tr h="370840">
                <a:tc>
                  <a:txBody>
                    <a:bodyPr/>
                    <a:lstStyle/>
                    <a:p>
                      <a:r>
                        <a:rPr lang="en-US" sz="1400" dirty="0" err="1"/>
                        <a:t>Water_Pots</a:t>
                      </a:r>
                      <a:endParaRPr lang="en-US" sz="1400" dirty="0"/>
                    </a:p>
                  </a:txBody>
                  <a:tcPr/>
                </a:tc>
                <a:tc>
                  <a:txBody>
                    <a:bodyPr/>
                    <a:lstStyle/>
                    <a:p>
                      <a:r>
                        <a:rPr lang="en-US" sz="1400" dirty="0"/>
                        <a:t>Numeric</a:t>
                      </a:r>
                    </a:p>
                  </a:txBody>
                  <a:tcPr/>
                </a:tc>
                <a:tc>
                  <a:txBody>
                    <a:bodyPr/>
                    <a:lstStyle/>
                    <a:p>
                      <a:r>
                        <a:rPr lang="en-US" sz="1400" dirty="0"/>
                        <a:t>2</a:t>
                      </a:r>
                    </a:p>
                  </a:txBody>
                  <a:tcPr/>
                </a:tc>
                <a:extLst>
                  <a:ext uri="{0D108BD9-81ED-4DB2-BD59-A6C34878D82A}">
                    <a16:rowId xmlns:a16="http://schemas.microsoft.com/office/drawing/2014/main" val="1815476955"/>
                  </a:ext>
                </a:extLst>
              </a:tr>
              <a:tr h="370840">
                <a:tc>
                  <a:txBody>
                    <a:bodyPr/>
                    <a:lstStyle/>
                    <a:p>
                      <a:r>
                        <a:rPr lang="en-US" sz="1400" dirty="0"/>
                        <a:t>Milk Pots</a:t>
                      </a:r>
                    </a:p>
                  </a:txBody>
                  <a:tcPr/>
                </a:tc>
                <a:tc>
                  <a:txBody>
                    <a:bodyPr/>
                    <a:lstStyle/>
                    <a:p>
                      <a:r>
                        <a:rPr lang="en-US" sz="1400" dirty="0"/>
                        <a:t>Numeric</a:t>
                      </a:r>
                    </a:p>
                  </a:txBody>
                  <a:tcPr/>
                </a:tc>
                <a:tc>
                  <a:txBody>
                    <a:bodyPr/>
                    <a:lstStyle/>
                    <a:p>
                      <a:r>
                        <a:rPr lang="en-US" sz="1400" dirty="0"/>
                        <a:t>2</a:t>
                      </a:r>
                    </a:p>
                  </a:txBody>
                  <a:tcPr/>
                </a:tc>
                <a:extLst>
                  <a:ext uri="{0D108BD9-81ED-4DB2-BD59-A6C34878D82A}">
                    <a16:rowId xmlns:a16="http://schemas.microsoft.com/office/drawing/2014/main" val="3561389177"/>
                  </a:ext>
                </a:extLst>
              </a:tr>
            </a:tbl>
          </a:graphicData>
        </a:graphic>
      </p:graphicFrame>
      <p:sp>
        <p:nvSpPr>
          <p:cNvPr id="11" name="TextBox 10">
            <a:extLst>
              <a:ext uri="{FF2B5EF4-FFF2-40B4-BE49-F238E27FC236}">
                <a16:creationId xmlns:a16="http://schemas.microsoft.com/office/drawing/2014/main" id="{798633D2-2911-E590-2E5B-10B1617511F6}"/>
              </a:ext>
            </a:extLst>
          </p:cNvPr>
          <p:cNvSpPr txBox="1"/>
          <p:nvPr/>
        </p:nvSpPr>
        <p:spPr>
          <a:xfrm>
            <a:off x="1264596" y="1178232"/>
            <a:ext cx="2597285" cy="369332"/>
          </a:xfrm>
          <a:prstGeom prst="rect">
            <a:avLst/>
          </a:prstGeom>
          <a:noFill/>
        </p:spPr>
        <p:txBody>
          <a:bodyPr wrap="square" rtlCol="0">
            <a:spAutoFit/>
          </a:bodyPr>
          <a:lstStyle/>
          <a:p>
            <a:r>
              <a:rPr lang="en-US" dirty="0" err="1">
                <a:solidFill>
                  <a:schemeClr val="bg1"/>
                </a:solidFill>
              </a:rPr>
              <a:t>Registered_Users</a:t>
            </a:r>
            <a:endParaRPr lang="en-US" dirty="0">
              <a:solidFill>
                <a:schemeClr val="bg1"/>
              </a:solidFill>
            </a:endParaRPr>
          </a:p>
        </p:txBody>
      </p:sp>
      <p:sp>
        <p:nvSpPr>
          <p:cNvPr id="12" name="TextBox 11">
            <a:extLst>
              <a:ext uri="{FF2B5EF4-FFF2-40B4-BE49-F238E27FC236}">
                <a16:creationId xmlns:a16="http://schemas.microsoft.com/office/drawing/2014/main" id="{2A1BE25D-0FC6-2BF7-D4E7-50185A76EACF}"/>
              </a:ext>
            </a:extLst>
          </p:cNvPr>
          <p:cNvSpPr txBox="1"/>
          <p:nvPr/>
        </p:nvSpPr>
        <p:spPr>
          <a:xfrm>
            <a:off x="6164096" y="1229045"/>
            <a:ext cx="2597285" cy="369332"/>
          </a:xfrm>
          <a:prstGeom prst="rect">
            <a:avLst/>
          </a:prstGeom>
          <a:noFill/>
        </p:spPr>
        <p:txBody>
          <a:bodyPr wrap="square" rtlCol="0">
            <a:spAutoFit/>
          </a:bodyPr>
          <a:lstStyle/>
          <a:p>
            <a:r>
              <a:rPr lang="en-US" dirty="0" err="1">
                <a:solidFill>
                  <a:schemeClr val="bg1"/>
                </a:solidFill>
              </a:rPr>
              <a:t>Location_master</a:t>
            </a:r>
            <a:endParaRPr lang="en-US" dirty="0">
              <a:solidFill>
                <a:schemeClr val="bg1"/>
              </a:solidFill>
            </a:endParaRPr>
          </a:p>
        </p:txBody>
      </p:sp>
      <p:sp>
        <p:nvSpPr>
          <p:cNvPr id="13" name="Date Placeholder 1">
            <a:extLst>
              <a:ext uri="{FF2B5EF4-FFF2-40B4-BE49-F238E27FC236}">
                <a16:creationId xmlns:a16="http://schemas.microsoft.com/office/drawing/2014/main" id="{14A3DDC2-0A4A-90D6-31B6-09BDD479ACED}"/>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178431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44876-723D-4D03-A88B-95451971C24C}"/>
              </a:ext>
            </a:extLst>
          </p:cNvPr>
          <p:cNvSpPr>
            <a:spLocks noGrp="1"/>
          </p:cNvSpPr>
          <p:nvPr>
            <p:ph type="ctrTitle"/>
          </p:nvPr>
        </p:nvSpPr>
        <p:spPr>
          <a:xfrm>
            <a:off x="4978400" y="2467422"/>
            <a:ext cx="4594502" cy="1889256"/>
          </a:xfrm>
        </p:spPr>
        <p:txBody>
          <a:bodyPr>
            <a:normAutofit/>
          </a:bodyPr>
          <a:lstStyle/>
          <a:p>
            <a:pPr algn="ctr"/>
            <a:r>
              <a:rPr lang="en-US" b="1" dirty="0">
                <a:solidFill>
                  <a:schemeClr val="bg1"/>
                </a:solidFill>
                <a:effectLst>
                  <a:outerShdw blurRad="38100" dist="38100" dir="2700000" algn="tl">
                    <a:srgbClr val="000000">
                      <a:alpha val="43137"/>
                    </a:srgbClr>
                  </a:outerShdw>
                </a:effectLst>
              </a:rPr>
              <a:t>Output of Executed code</a:t>
            </a:r>
          </a:p>
        </p:txBody>
      </p:sp>
      <p:sp>
        <p:nvSpPr>
          <p:cNvPr id="35" name="Freeform: Shape 34">
            <a:extLst>
              <a:ext uri="{FF2B5EF4-FFF2-40B4-BE49-F238E27FC236}">
                <a16:creationId xmlns:a16="http://schemas.microsoft.com/office/drawing/2014/main" id="{65382DAA-15DD-4A11-ABC7-27950E2B8905}"/>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7" name="Freeform: Shape 36">
            <a:extLst>
              <a:ext uri="{FF2B5EF4-FFF2-40B4-BE49-F238E27FC236}">
                <a16:creationId xmlns:a16="http://schemas.microsoft.com/office/drawing/2014/main" id="{690DDA71-E11D-4244-961C-4343C23F5B90}"/>
              </a:ext>
              <a:ext uri="{C183D7F6-B498-43B3-948B-1728B52AA6E4}">
                <adec:decorative xmlns:adec="http://schemas.microsoft.com/office/drawing/2017/decorative" val="1"/>
              </a:ext>
            </a:extLst>
          </p:cNvPr>
          <p:cNvSpPr/>
          <p:nvPr/>
        </p:nvSpPr>
        <p:spPr>
          <a:xfrm rot="10800000" flipH="1" flipV="1">
            <a:off x="-2411" y="0"/>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pic>
        <p:nvPicPr>
          <p:cNvPr id="9" name="Picture 8">
            <a:extLst>
              <a:ext uri="{FF2B5EF4-FFF2-40B4-BE49-F238E27FC236}">
                <a16:creationId xmlns:a16="http://schemas.microsoft.com/office/drawing/2014/main" id="{3D736BD0-1BF3-BACA-C8DF-453BAAF1CDE6}"/>
              </a:ext>
            </a:extLst>
          </p:cNvPr>
          <p:cNvPicPr>
            <a:picLocks noChangeAspect="1"/>
          </p:cNvPicPr>
          <p:nvPr/>
        </p:nvPicPr>
        <p:blipFill>
          <a:blip r:embed="rId3"/>
          <a:stretch>
            <a:fillRect/>
          </a:stretch>
        </p:blipFill>
        <p:spPr>
          <a:xfrm>
            <a:off x="798603" y="797375"/>
            <a:ext cx="1379355" cy="1379355"/>
          </a:xfrm>
          <a:prstGeom prst="flowChartConnector">
            <a:avLst/>
          </a:prstGeom>
        </p:spPr>
      </p:pic>
      <p:sp>
        <p:nvSpPr>
          <p:cNvPr id="3" name="Picture Placeholder 2">
            <a:extLst>
              <a:ext uri="{FF2B5EF4-FFF2-40B4-BE49-F238E27FC236}">
                <a16:creationId xmlns:a16="http://schemas.microsoft.com/office/drawing/2014/main" id="{81B7B99B-C9D7-E7DA-FED7-241E2466EF00}"/>
              </a:ext>
            </a:extLst>
          </p:cNvPr>
          <p:cNvSpPr>
            <a:spLocks noGrp="1"/>
          </p:cNvSpPr>
          <p:nvPr>
            <p:ph type="pic" sz="quarter" idx="14"/>
          </p:nvPr>
        </p:nvSpPr>
        <p:spPr/>
      </p:sp>
      <p:sp>
        <p:nvSpPr>
          <p:cNvPr id="6" name="Picture Placeholder 5">
            <a:extLst>
              <a:ext uri="{FF2B5EF4-FFF2-40B4-BE49-F238E27FC236}">
                <a16:creationId xmlns:a16="http://schemas.microsoft.com/office/drawing/2014/main" id="{F222564B-D881-599F-2C33-66DF65300B2E}"/>
              </a:ext>
            </a:extLst>
          </p:cNvPr>
          <p:cNvSpPr>
            <a:spLocks noGrp="1"/>
          </p:cNvSpPr>
          <p:nvPr>
            <p:ph type="pic" sz="quarter" idx="15"/>
          </p:nvPr>
        </p:nvSpPr>
        <p:spPr/>
      </p:sp>
      <p:sp>
        <p:nvSpPr>
          <p:cNvPr id="8" name="Picture Placeholder 7">
            <a:extLst>
              <a:ext uri="{FF2B5EF4-FFF2-40B4-BE49-F238E27FC236}">
                <a16:creationId xmlns:a16="http://schemas.microsoft.com/office/drawing/2014/main" id="{69EE0CBC-4B3E-B953-12E8-D4E7E81FD33F}"/>
              </a:ext>
            </a:extLst>
          </p:cNvPr>
          <p:cNvSpPr>
            <a:spLocks noGrp="1"/>
          </p:cNvSpPr>
          <p:nvPr>
            <p:ph type="pic" sz="quarter" idx="16"/>
          </p:nvPr>
        </p:nvSpPr>
        <p:spPr>
          <a:xfrm>
            <a:off x="1" y="3173052"/>
            <a:ext cx="4548543" cy="3723859"/>
          </a:xfrm>
        </p:spPr>
      </p:sp>
      <p:sp>
        <p:nvSpPr>
          <p:cNvPr id="10" name="Slide Number Placeholder 8">
            <a:extLst>
              <a:ext uri="{FF2B5EF4-FFF2-40B4-BE49-F238E27FC236}">
                <a16:creationId xmlns:a16="http://schemas.microsoft.com/office/drawing/2014/main" id="{D8AFD973-5C18-A1D4-C903-8AB72CFCEB40}"/>
              </a:ext>
            </a:extLst>
          </p:cNvPr>
          <p:cNvSpPr txBox="1">
            <a:spLocks/>
          </p:cNvSpPr>
          <p:nvPr/>
        </p:nvSpPr>
        <p:spPr>
          <a:xfrm>
            <a:off x="8996779" y="6420551"/>
            <a:ext cx="15240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7CE569E-9B7C-4CB9-AB80-C0841F922CFF}" type="slidenum">
              <a:rPr lang="en-US" sz="1600" b="1" smtClean="0">
                <a:latin typeface="Arial Black" panose="020B0A04020102020204" pitchFamily="34" charset="0"/>
              </a:rPr>
              <a:pPr algn="r"/>
              <a:t>17</a:t>
            </a:fld>
            <a:endParaRPr lang="en-US" sz="1600" b="1" dirty="0">
              <a:latin typeface="Arial Black" panose="020B0A04020102020204" pitchFamily="34" charset="0"/>
            </a:endParaRPr>
          </a:p>
        </p:txBody>
      </p:sp>
    </p:spTree>
    <p:extLst>
      <p:ext uri="{BB962C8B-B14F-4D97-AF65-F5344CB8AC3E}">
        <p14:creationId xmlns:p14="http://schemas.microsoft.com/office/powerpoint/2010/main" val="1787934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F770FF2-71BA-7FCF-4628-FC82B00C00FE}"/>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8971B1F6-865E-44EF-9F1A-A067D71666F7}"/>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18</a:t>
            </a:fld>
            <a:endParaRPr lang="en-US" sz="1600" b="1" dirty="0">
              <a:latin typeface="Arial Black" panose="020B0A04020102020204" pitchFamily="34" charset="0"/>
            </a:endParaRPr>
          </a:p>
        </p:txBody>
      </p:sp>
      <p:sp>
        <p:nvSpPr>
          <p:cNvPr id="6" name="Date Placeholder 1">
            <a:extLst>
              <a:ext uri="{FF2B5EF4-FFF2-40B4-BE49-F238E27FC236}">
                <a16:creationId xmlns:a16="http://schemas.microsoft.com/office/drawing/2014/main" id="{FCC4BAA5-73F2-331F-7200-7F1016DF183C}"/>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pic>
        <p:nvPicPr>
          <p:cNvPr id="4" name="Picture 3">
            <a:extLst>
              <a:ext uri="{FF2B5EF4-FFF2-40B4-BE49-F238E27FC236}">
                <a16:creationId xmlns:a16="http://schemas.microsoft.com/office/drawing/2014/main" id="{2C8C9C52-50BE-088F-47FB-A2229BEB03C2}"/>
              </a:ext>
            </a:extLst>
          </p:cNvPr>
          <p:cNvPicPr>
            <a:picLocks noChangeAspect="1"/>
          </p:cNvPicPr>
          <p:nvPr/>
        </p:nvPicPr>
        <p:blipFill>
          <a:blip r:embed="rId2"/>
          <a:stretch>
            <a:fillRect/>
          </a:stretch>
        </p:blipFill>
        <p:spPr>
          <a:xfrm>
            <a:off x="1515985" y="969627"/>
            <a:ext cx="9160030" cy="4918745"/>
          </a:xfrm>
          <a:prstGeom prst="rect">
            <a:avLst/>
          </a:prstGeom>
        </p:spPr>
      </p:pic>
    </p:spTree>
    <p:extLst>
      <p:ext uri="{BB962C8B-B14F-4D97-AF65-F5344CB8AC3E}">
        <p14:creationId xmlns:p14="http://schemas.microsoft.com/office/powerpoint/2010/main" val="3781256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68107EA-FE4C-F098-CF1B-F23D7304703E}"/>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3878DFB6-BB10-95C1-49C7-9BACE4555923}"/>
              </a:ext>
            </a:extLst>
          </p:cNvPr>
          <p:cNvSpPr>
            <a:spLocks noGrp="1"/>
          </p:cNvSpPr>
          <p:nvPr>
            <p:ph type="sldNum" sz="quarter" idx="12"/>
          </p:nvPr>
        </p:nvSpPr>
        <p:spPr>
          <a:xfrm>
            <a:off x="8996779" y="6430278"/>
            <a:ext cx="1524000" cy="365125"/>
          </a:xfrm>
        </p:spPr>
        <p:txBody>
          <a:bodyPr/>
          <a:lstStyle/>
          <a:p>
            <a:fld id="{07CE569E-9B7C-4CB9-AB80-C0841F922CFF}" type="slidenum">
              <a:rPr lang="en-US" sz="1600" b="1" smtClean="0">
                <a:latin typeface="Arial Black" panose="020B0A04020102020204" pitchFamily="34" charset="0"/>
              </a:rPr>
              <a:t>19</a:t>
            </a:fld>
            <a:endParaRPr lang="en-US" sz="1600" b="1" dirty="0">
              <a:latin typeface="Arial Black" panose="020B0A04020102020204" pitchFamily="34" charset="0"/>
            </a:endParaRPr>
          </a:p>
        </p:txBody>
      </p:sp>
      <p:sp>
        <p:nvSpPr>
          <p:cNvPr id="6" name="Date Placeholder 1">
            <a:extLst>
              <a:ext uri="{FF2B5EF4-FFF2-40B4-BE49-F238E27FC236}">
                <a16:creationId xmlns:a16="http://schemas.microsoft.com/office/drawing/2014/main" id="{5C9F3D16-BB4B-A02C-CDB1-8F25AA5CDD0D}"/>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grpSp>
        <p:nvGrpSpPr>
          <p:cNvPr id="7" name="Group 6">
            <a:extLst>
              <a:ext uri="{FF2B5EF4-FFF2-40B4-BE49-F238E27FC236}">
                <a16:creationId xmlns:a16="http://schemas.microsoft.com/office/drawing/2014/main" id="{518DF926-2AB5-1C81-3D62-6829A98F8E04}"/>
              </a:ext>
            </a:extLst>
          </p:cNvPr>
          <p:cNvGrpSpPr/>
          <p:nvPr/>
        </p:nvGrpSpPr>
        <p:grpSpPr>
          <a:xfrm>
            <a:off x="1354160" y="761715"/>
            <a:ext cx="9483680" cy="5334570"/>
            <a:chOff x="1614791" y="784128"/>
            <a:chExt cx="9483680" cy="5334570"/>
          </a:xfrm>
        </p:grpSpPr>
        <p:pic>
          <p:nvPicPr>
            <p:cNvPr id="4" name="Picture 3">
              <a:extLst>
                <a:ext uri="{FF2B5EF4-FFF2-40B4-BE49-F238E27FC236}">
                  <a16:creationId xmlns:a16="http://schemas.microsoft.com/office/drawing/2014/main" id="{88A5DD49-AE40-9708-09D8-5806D0F6D326}"/>
                </a:ext>
              </a:extLst>
            </p:cNvPr>
            <p:cNvPicPr>
              <a:picLocks noChangeAspect="1"/>
            </p:cNvPicPr>
            <p:nvPr/>
          </p:nvPicPr>
          <p:blipFill>
            <a:blip r:embed="rId2"/>
            <a:stretch>
              <a:fillRect/>
            </a:stretch>
          </p:blipFill>
          <p:spPr>
            <a:xfrm>
              <a:off x="1614791" y="784128"/>
              <a:ext cx="9483680" cy="5334570"/>
            </a:xfrm>
            <a:prstGeom prst="rect">
              <a:avLst/>
            </a:prstGeom>
          </p:spPr>
        </p:pic>
        <p:sp>
          <p:nvSpPr>
            <p:cNvPr id="2" name="Rectangle 1">
              <a:extLst>
                <a:ext uri="{FF2B5EF4-FFF2-40B4-BE49-F238E27FC236}">
                  <a16:creationId xmlns:a16="http://schemas.microsoft.com/office/drawing/2014/main" id="{F6D6D986-84B7-C5D4-1233-9D588DDDFE1D}"/>
                </a:ext>
              </a:extLst>
            </p:cNvPr>
            <p:cNvSpPr/>
            <p:nvPr/>
          </p:nvSpPr>
          <p:spPr>
            <a:xfrm>
              <a:off x="5714605" y="5866037"/>
              <a:ext cx="1284052" cy="249389"/>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55944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7104-F68B-9086-10A9-42EF5B1589E5}"/>
              </a:ext>
            </a:extLst>
          </p:cNvPr>
          <p:cNvSpPr>
            <a:spLocks noGrp="1"/>
          </p:cNvSpPr>
          <p:nvPr>
            <p:ph type="title"/>
          </p:nvPr>
        </p:nvSpPr>
        <p:spPr>
          <a:xfrm>
            <a:off x="762000" y="382616"/>
            <a:ext cx="10668000" cy="1524000"/>
          </a:xfrm>
        </p:spPr>
        <p:txBody>
          <a:bodyPr/>
          <a:lstStyle/>
          <a:p>
            <a:pPr algn="ctr"/>
            <a:r>
              <a:rPr lang="en-US" dirty="0">
                <a:solidFill>
                  <a:schemeClr val="bg1"/>
                </a:solidFill>
                <a:effectLst>
                  <a:outerShdw blurRad="38100" dist="38100" dir="2700000" algn="tl">
                    <a:srgbClr val="000000">
                      <a:alpha val="43137"/>
                    </a:srgbClr>
                  </a:outerShdw>
                </a:effectLst>
              </a:rPr>
              <a:t>Acknowledgement</a:t>
            </a:r>
            <a:r>
              <a:rPr lang="en-US" dirty="0"/>
              <a:t> </a:t>
            </a:r>
          </a:p>
        </p:txBody>
      </p:sp>
      <p:sp>
        <p:nvSpPr>
          <p:cNvPr id="3" name="Footer Placeholder 2">
            <a:extLst>
              <a:ext uri="{FF2B5EF4-FFF2-40B4-BE49-F238E27FC236}">
                <a16:creationId xmlns:a16="http://schemas.microsoft.com/office/drawing/2014/main" id="{8DDF413F-DE85-565A-8663-22ACC1671244}"/>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59AF5913-3ED7-3569-8367-0CA068189A1E}"/>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6" name="Rectangle 5">
            <a:extLst>
              <a:ext uri="{FF2B5EF4-FFF2-40B4-BE49-F238E27FC236}">
                <a16:creationId xmlns:a16="http://schemas.microsoft.com/office/drawing/2014/main" id="{75E93B3F-3B3E-6F26-02AE-525CEFAFE809}"/>
              </a:ext>
            </a:extLst>
          </p:cNvPr>
          <p:cNvSpPr/>
          <p:nvPr/>
        </p:nvSpPr>
        <p:spPr>
          <a:xfrm>
            <a:off x="2555132" y="2018303"/>
            <a:ext cx="7081736" cy="37937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ook Antiqua" panose="02040602050305030304" pitchFamily="18" charset="0"/>
              </a:rPr>
              <a:t>I would like to take this opportunity to express my deep sense of indebtedness to all those people without whom this project could not have been successful.</a:t>
            </a:r>
          </a:p>
          <a:p>
            <a:pPr algn="ctr"/>
            <a:r>
              <a:rPr lang="en-US" dirty="0">
                <a:solidFill>
                  <a:schemeClr val="bg1"/>
                </a:solidFill>
                <a:latin typeface="Book Antiqua" panose="02040602050305030304" pitchFamily="18" charset="0"/>
              </a:rPr>
              <a:t>Firstly, I would like to express my heartfelt gratitude towards my parents for their constant love and support that encouraged me to keep achieving my goals.</a:t>
            </a:r>
          </a:p>
          <a:p>
            <a:pPr algn="ctr"/>
            <a:r>
              <a:rPr lang="en-US" dirty="0">
                <a:solidFill>
                  <a:schemeClr val="bg1"/>
                </a:solidFill>
                <a:latin typeface="Book Antiqua" panose="02040602050305030304" pitchFamily="18" charset="0"/>
              </a:rPr>
              <a:t>I would also like to thank our Principal, Mrs. Sudha Acharya, for her patience and perseverance and for always being a pillar of support. I would like to express my sincere gratitude to my Computer Science mentor Mrs. Neelam Roy ma’am for their vital support, guidance and encouragement, without which this project would not have come forth.</a:t>
            </a:r>
          </a:p>
        </p:txBody>
      </p:sp>
      <p:sp>
        <p:nvSpPr>
          <p:cNvPr id="7" name="Slide Number Placeholder 8">
            <a:extLst>
              <a:ext uri="{FF2B5EF4-FFF2-40B4-BE49-F238E27FC236}">
                <a16:creationId xmlns:a16="http://schemas.microsoft.com/office/drawing/2014/main" id="{F0588E84-CFC4-D404-9E43-B4D6148558CA}"/>
              </a:ext>
            </a:extLst>
          </p:cNvPr>
          <p:cNvSpPr txBox="1">
            <a:spLocks/>
          </p:cNvSpPr>
          <p:nvPr/>
        </p:nvSpPr>
        <p:spPr>
          <a:xfrm>
            <a:off x="8996779" y="6420551"/>
            <a:ext cx="15240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alpha val="7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7CE569E-9B7C-4CB9-AB80-C0841F922CFF}" type="slidenum">
              <a:rPr lang="en-US" sz="1600" b="1" smtClean="0">
                <a:solidFill>
                  <a:schemeClr val="tx2">
                    <a:alpha val="70000"/>
                  </a:schemeClr>
                </a:solidFill>
                <a:latin typeface="Arial Black" panose="020B0A04020102020204" pitchFamily="34" charset="0"/>
              </a:rPr>
              <a:pPr/>
              <a:t>2</a:t>
            </a:fld>
            <a:endParaRPr lang="en-US" sz="1600" b="1" dirty="0">
              <a:solidFill>
                <a:schemeClr val="tx2">
                  <a:alpha val="70000"/>
                </a:schemeClr>
              </a:solidFill>
              <a:latin typeface="Arial Black" panose="020B0A04020102020204" pitchFamily="34" charset="0"/>
            </a:endParaRPr>
          </a:p>
        </p:txBody>
      </p:sp>
    </p:spTree>
    <p:extLst>
      <p:ext uri="{BB962C8B-B14F-4D97-AF65-F5344CB8AC3E}">
        <p14:creationId xmlns:p14="http://schemas.microsoft.com/office/powerpoint/2010/main" val="84418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3819B20-06D4-E6E2-F39B-FB3264C09478}"/>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6C958AB5-EA94-BF99-DD4D-01BAD31B06EE}"/>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20</a:t>
            </a:fld>
            <a:endParaRPr lang="en-US" sz="1600" b="1" dirty="0">
              <a:latin typeface="Arial Black" panose="020B0A04020102020204" pitchFamily="34" charset="0"/>
            </a:endParaRPr>
          </a:p>
        </p:txBody>
      </p:sp>
      <p:sp>
        <p:nvSpPr>
          <p:cNvPr id="6" name="Date Placeholder 1">
            <a:extLst>
              <a:ext uri="{FF2B5EF4-FFF2-40B4-BE49-F238E27FC236}">
                <a16:creationId xmlns:a16="http://schemas.microsoft.com/office/drawing/2014/main" id="{202E7DF0-C1AE-875B-3622-6499A1384E80}"/>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grpSp>
        <p:nvGrpSpPr>
          <p:cNvPr id="7" name="Group 6">
            <a:extLst>
              <a:ext uri="{FF2B5EF4-FFF2-40B4-BE49-F238E27FC236}">
                <a16:creationId xmlns:a16="http://schemas.microsoft.com/office/drawing/2014/main" id="{6DD92281-896B-3919-4A58-062C65F850F8}"/>
              </a:ext>
            </a:extLst>
          </p:cNvPr>
          <p:cNvGrpSpPr/>
          <p:nvPr/>
        </p:nvGrpSpPr>
        <p:grpSpPr>
          <a:xfrm>
            <a:off x="1606685" y="1027264"/>
            <a:ext cx="8978629" cy="4803472"/>
            <a:chOff x="1439694" y="1027264"/>
            <a:chExt cx="8978629" cy="4803472"/>
          </a:xfrm>
        </p:grpSpPr>
        <p:pic>
          <p:nvPicPr>
            <p:cNvPr id="4" name="Picture 3">
              <a:extLst>
                <a:ext uri="{FF2B5EF4-FFF2-40B4-BE49-F238E27FC236}">
                  <a16:creationId xmlns:a16="http://schemas.microsoft.com/office/drawing/2014/main" id="{16BC6CB6-1264-A7AD-344D-4DE23CD71676}"/>
                </a:ext>
              </a:extLst>
            </p:cNvPr>
            <p:cNvPicPr>
              <a:picLocks noChangeAspect="1"/>
            </p:cNvPicPr>
            <p:nvPr/>
          </p:nvPicPr>
          <p:blipFill rotWithShape="1">
            <a:blip r:embed="rId2"/>
            <a:srcRect b="4891"/>
            <a:stretch/>
          </p:blipFill>
          <p:spPr>
            <a:xfrm>
              <a:off x="1439694" y="1027264"/>
              <a:ext cx="8978629" cy="4803472"/>
            </a:xfrm>
            <a:prstGeom prst="rect">
              <a:avLst/>
            </a:prstGeom>
          </p:spPr>
        </p:pic>
        <p:sp>
          <p:nvSpPr>
            <p:cNvPr id="2" name="Rectangle 1">
              <a:extLst>
                <a:ext uri="{FF2B5EF4-FFF2-40B4-BE49-F238E27FC236}">
                  <a16:creationId xmlns:a16="http://schemas.microsoft.com/office/drawing/2014/main" id="{C0329A90-F1BE-E014-0D9E-97E2D54BE82D}"/>
                </a:ext>
              </a:extLst>
            </p:cNvPr>
            <p:cNvSpPr/>
            <p:nvPr/>
          </p:nvSpPr>
          <p:spPr>
            <a:xfrm>
              <a:off x="5286982" y="5714394"/>
              <a:ext cx="1284052" cy="116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79392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9659830-4C99-EE45-DE9A-88A3D9105478}"/>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20C47AF7-46F5-A75A-3D40-B76DA3EB995F}"/>
              </a:ext>
            </a:extLst>
          </p:cNvPr>
          <p:cNvSpPr>
            <a:spLocks noGrp="1"/>
          </p:cNvSpPr>
          <p:nvPr>
            <p:ph type="sldNum" sz="quarter" idx="12"/>
          </p:nvPr>
        </p:nvSpPr>
        <p:spPr/>
        <p:txBody>
          <a:bodyPr/>
          <a:lstStyle/>
          <a:p>
            <a:fld id="{07CE569E-9B7C-4CB9-AB80-C0841F922CFF}" type="slidenum">
              <a:rPr lang="en-US" smtClean="0"/>
              <a:pPr/>
              <a:t>21</a:t>
            </a:fld>
            <a:endParaRPr lang="en-US" dirty="0"/>
          </a:p>
        </p:txBody>
      </p:sp>
      <p:sp>
        <p:nvSpPr>
          <p:cNvPr id="5" name="Date Placeholder 1">
            <a:extLst>
              <a:ext uri="{FF2B5EF4-FFF2-40B4-BE49-F238E27FC236}">
                <a16:creationId xmlns:a16="http://schemas.microsoft.com/office/drawing/2014/main" id="{8C077810-CA83-8446-A026-69BACE4FD3F5}"/>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pic>
        <p:nvPicPr>
          <p:cNvPr id="6" name="Picture 5">
            <a:extLst>
              <a:ext uri="{FF2B5EF4-FFF2-40B4-BE49-F238E27FC236}">
                <a16:creationId xmlns:a16="http://schemas.microsoft.com/office/drawing/2014/main" id="{91B48FF0-3E8B-2210-0805-C421B2CBB5ED}"/>
              </a:ext>
            </a:extLst>
          </p:cNvPr>
          <p:cNvPicPr>
            <a:picLocks noChangeAspect="1"/>
          </p:cNvPicPr>
          <p:nvPr/>
        </p:nvPicPr>
        <p:blipFill rotWithShape="1">
          <a:blip r:embed="rId2"/>
          <a:srcRect b="4778"/>
          <a:stretch/>
        </p:blipFill>
        <p:spPr>
          <a:xfrm>
            <a:off x="1267460" y="842705"/>
            <a:ext cx="9657079" cy="5172589"/>
          </a:xfrm>
          <a:prstGeom prst="rect">
            <a:avLst/>
          </a:prstGeom>
        </p:spPr>
      </p:pic>
    </p:spTree>
    <p:extLst>
      <p:ext uri="{BB962C8B-B14F-4D97-AF65-F5344CB8AC3E}">
        <p14:creationId xmlns:p14="http://schemas.microsoft.com/office/powerpoint/2010/main" val="2965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C48E2D5-53A6-7D0C-6167-7743E2600E27}"/>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5DF88D67-566A-B461-E3A7-D48419E6C0DE}"/>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22</a:t>
            </a:fld>
            <a:endParaRPr lang="en-US" sz="1600" b="1" dirty="0">
              <a:latin typeface="Arial Black" panose="020B0A04020102020204" pitchFamily="34" charset="0"/>
            </a:endParaRPr>
          </a:p>
        </p:txBody>
      </p:sp>
      <p:sp>
        <p:nvSpPr>
          <p:cNvPr id="6" name="Date Placeholder 1">
            <a:extLst>
              <a:ext uri="{FF2B5EF4-FFF2-40B4-BE49-F238E27FC236}">
                <a16:creationId xmlns:a16="http://schemas.microsoft.com/office/drawing/2014/main" id="{6AAA10F5-8FCC-5FBB-847A-52DDEADFDE1E}"/>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pic>
        <p:nvPicPr>
          <p:cNvPr id="4" name="Picture 3">
            <a:extLst>
              <a:ext uri="{FF2B5EF4-FFF2-40B4-BE49-F238E27FC236}">
                <a16:creationId xmlns:a16="http://schemas.microsoft.com/office/drawing/2014/main" id="{89EDC2EC-78D2-4A88-6501-2D49A37051EC}"/>
              </a:ext>
            </a:extLst>
          </p:cNvPr>
          <p:cNvPicPr>
            <a:picLocks noChangeAspect="1"/>
          </p:cNvPicPr>
          <p:nvPr/>
        </p:nvPicPr>
        <p:blipFill rotWithShape="1">
          <a:blip r:embed="rId2"/>
          <a:srcRect b="4553"/>
          <a:stretch/>
        </p:blipFill>
        <p:spPr>
          <a:xfrm>
            <a:off x="1752600" y="1097089"/>
            <a:ext cx="8686800" cy="4663821"/>
          </a:xfrm>
          <a:prstGeom prst="rect">
            <a:avLst/>
          </a:prstGeom>
        </p:spPr>
      </p:pic>
    </p:spTree>
    <p:extLst>
      <p:ext uri="{BB962C8B-B14F-4D97-AF65-F5344CB8AC3E}">
        <p14:creationId xmlns:p14="http://schemas.microsoft.com/office/powerpoint/2010/main" val="3119968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28D3754-3C0D-2291-7096-904957842D0C}"/>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53F6324F-6842-19F2-B3BE-D04B6D365CD3}"/>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23</a:t>
            </a:fld>
            <a:endParaRPr lang="en-US" sz="1600" b="1" dirty="0">
              <a:latin typeface="Arial Black" panose="020B0A04020102020204" pitchFamily="34" charset="0"/>
            </a:endParaRPr>
          </a:p>
        </p:txBody>
      </p:sp>
      <p:sp>
        <p:nvSpPr>
          <p:cNvPr id="6" name="Date Placeholder 1">
            <a:extLst>
              <a:ext uri="{FF2B5EF4-FFF2-40B4-BE49-F238E27FC236}">
                <a16:creationId xmlns:a16="http://schemas.microsoft.com/office/drawing/2014/main" id="{5A08A861-E86D-DB5A-CAA6-F6B6AC256B87}"/>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grpSp>
        <p:nvGrpSpPr>
          <p:cNvPr id="7" name="Group 6">
            <a:extLst>
              <a:ext uri="{FF2B5EF4-FFF2-40B4-BE49-F238E27FC236}">
                <a16:creationId xmlns:a16="http://schemas.microsoft.com/office/drawing/2014/main" id="{033B4475-6D1E-0DA6-1BC0-0F5460E11EE1}"/>
              </a:ext>
            </a:extLst>
          </p:cNvPr>
          <p:cNvGrpSpPr/>
          <p:nvPr/>
        </p:nvGrpSpPr>
        <p:grpSpPr>
          <a:xfrm>
            <a:off x="1796374" y="1131024"/>
            <a:ext cx="8599251" cy="4595952"/>
            <a:chOff x="1921528" y="1022819"/>
            <a:chExt cx="8599251" cy="4595952"/>
          </a:xfrm>
        </p:grpSpPr>
        <p:pic>
          <p:nvPicPr>
            <p:cNvPr id="4" name="Picture 3">
              <a:extLst>
                <a:ext uri="{FF2B5EF4-FFF2-40B4-BE49-F238E27FC236}">
                  <a16:creationId xmlns:a16="http://schemas.microsoft.com/office/drawing/2014/main" id="{B7C07793-1683-E674-02A3-E7C96B55DCBC}"/>
                </a:ext>
              </a:extLst>
            </p:cNvPr>
            <p:cNvPicPr>
              <a:picLocks noChangeAspect="1"/>
            </p:cNvPicPr>
            <p:nvPr/>
          </p:nvPicPr>
          <p:blipFill rotWithShape="1">
            <a:blip r:embed="rId2"/>
            <a:srcRect b="4985"/>
            <a:stretch/>
          </p:blipFill>
          <p:spPr>
            <a:xfrm>
              <a:off x="1921528" y="1022819"/>
              <a:ext cx="8599251" cy="4595952"/>
            </a:xfrm>
            <a:prstGeom prst="rect">
              <a:avLst/>
            </a:prstGeom>
          </p:spPr>
        </p:pic>
        <p:sp>
          <p:nvSpPr>
            <p:cNvPr id="2" name="Rectangle 1">
              <a:extLst>
                <a:ext uri="{FF2B5EF4-FFF2-40B4-BE49-F238E27FC236}">
                  <a16:creationId xmlns:a16="http://schemas.microsoft.com/office/drawing/2014/main" id="{FD868DD8-A626-F087-2471-66230927FA47}"/>
                </a:ext>
              </a:extLst>
            </p:cNvPr>
            <p:cNvSpPr/>
            <p:nvPr/>
          </p:nvSpPr>
          <p:spPr>
            <a:xfrm>
              <a:off x="5579127" y="5502429"/>
              <a:ext cx="1284052" cy="116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7096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22BB996-825C-FD39-FBD0-D068C3ADD024}"/>
              </a:ext>
            </a:extLst>
          </p:cNvPr>
          <p:cNvSpPr>
            <a:spLocks noGrp="1"/>
          </p:cNvSpPr>
          <p:nvPr>
            <p:ph type="ftr" sz="quarter" idx="11"/>
          </p:nvPr>
        </p:nvSpPr>
        <p:spPr/>
        <p:txBody>
          <a:bodyPr/>
          <a:lstStyle/>
          <a:p>
            <a:r>
              <a:rPr lang="en-US"/>
              <a:t>Sample Footer Text</a:t>
            </a:r>
            <a:endParaRPr lang="en-US" dirty="0"/>
          </a:p>
        </p:txBody>
      </p:sp>
      <p:sp>
        <p:nvSpPr>
          <p:cNvPr id="5" name="Slide Number Placeholder 8">
            <a:extLst>
              <a:ext uri="{FF2B5EF4-FFF2-40B4-BE49-F238E27FC236}">
                <a16:creationId xmlns:a16="http://schemas.microsoft.com/office/drawing/2014/main" id="{BDD35F92-B4E2-4404-A291-5F267FCE683C}"/>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24</a:t>
            </a:fld>
            <a:endParaRPr lang="en-US" sz="1600" b="1" dirty="0">
              <a:latin typeface="Arial Black" panose="020B0A04020102020204" pitchFamily="34" charset="0"/>
            </a:endParaRPr>
          </a:p>
        </p:txBody>
      </p:sp>
      <p:sp>
        <p:nvSpPr>
          <p:cNvPr id="6" name="Date Placeholder 1">
            <a:extLst>
              <a:ext uri="{FF2B5EF4-FFF2-40B4-BE49-F238E27FC236}">
                <a16:creationId xmlns:a16="http://schemas.microsoft.com/office/drawing/2014/main" id="{72E320A5-0FB1-8320-D761-90E3768A9BF2}"/>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pic>
        <p:nvPicPr>
          <p:cNvPr id="4" name="Picture 3">
            <a:extLst>
              <a:ext uri="{FF2B5EF4-FFF2-40B4-BE49-F238E27FC236}">
                <a16:creationId xmlns:a16="http://schemas.microsoft.com/office/drawing/2014/main" id="{9C81C907-2BDE-01FF-EC9C-359418FE847D}"/>
              </a:ext>
            </a:extLst>
          </p:cNvPr>
          <p:cNvPicPr>
            <a:picLocks noChangeAspect="1"/>
          </p:cNvPicPr>
          <p:nvPr/>
        </p:nvPicPr>
        <p:blipFill rotWithShape="1">
          <a:blip r:embed="rId2"/>
          <a:srcRect b="5153"/>
          <a:stretch/>
        </p:blipFill>
        <p:spPr>
          <a:xfrm>
            <a:off x="1223026" y="829198"/>
            <a:ext cx="9745947" cy="5199604"/>
          </a:xfrm>
          <a:prstGeom prst="rect">
            <a:avLst/>
          </a:prstGeom>
        </p:spPr>
      </p:pic>
    </p:spTree>
    <p:extLst>
      <p:ext uri="{BB962C8B-B14F-4D97-AF65-F5344CB8AC3E}">
        <p14:creationId xmlns:p14="http://schemas.microsoft.com/office/powerpoint/2010/main" val="3473676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71BA7E-0917-830E-22D1-C0443E28EF1F}"/>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7B5C8AA6-BF34-B7D7-C458-0A862B89DA1D}"/>
              </a:ext>
            </a:extLst>
          </p:cNvPr>
          <p:cNvSpPr>
            <a:spLocks noGrp="1"/>
          </p:cNvSpPr>
          <p:nvPr>
            <p:ph type="sldNum" sz="quarter" idx="12"/>
          </p:nvPr>
        </p:nvSpPr>
        <p:spPr/>
        <p:txBody>
          <a:bodyPr/>
          <a:lstStyle/>
          <a:p>
            <a:fld id="{07CE569E-9B7C-4CB9-AB80-C0841F922CFF}" type="slidenum">
              <a:rPr lang="en-US" smtClean="0"/>
              <a:pPr/>
              <a:t>25</a:t>
            </a:fld>
            <a:endParaRPr lang="en-US" dirty="0"/>
          </a:p>
        </p:txBody>
      </p:sp>
      <p:sp>
        <p:nvSpPr>
          <p:cNvPr id="4" name="Date Placeholder 3">
            <a:extLst>
              <a:ext uri="{FF2B5EF4-FFF2-40B4-BE49-F238E27FC236}">
                <a16:creationId xmlns:a16="http://schemas.microsoft.com/office/drawing/2014/main" id="{BADED8E4-44C8-2A90-E05C-5E7CDA2CD489}"/>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grpSp>
        <p:nvGrpSpPr>
          <p:cNvPr id="7" name="Group 6">
            <a:extLst>
              <a:ext uri="{FF2B5EF4-FFF2-40B4-BE49-F238E27FC236}">
                <a16:creationId xmlns:a16="http://schemas.microsoft.com/office/drawing/2014/main" id="{F6C0F55A-670A-48BD-D9EA-B2C6C663C66F}"/>
              </a:ext>
            </a:extLst>
          </p:cNvPr>
          <p:cNvGrpSpPr/>
          <p:nvPr/>
        </p:nvGrpSpPr>
        <p:grpSpPr>
          <a:xfrm>
            <a:off x="1275945" y="717719"/>
            <a:ext cx="9640110" cy="5422562"/>
            <a:chOff x="1147865" y="806784"/>
            <a:chExt cx="9640110" cy="5422562"/>
          </a:xfrm>
        </p:grpSpPr>
        <p:pic>
          <p:nvPicPr>
            <p:cNvPr id="6" name="Picture 5">
              <a:extLst>
                <a:ext uri="{FF2B5EF4-FFF2-40B4-BE49-F238E27FC236}">
                  <a16:creationId xmlns:a16="http://schemas.microsoft.com/office/drawing/2014/main" id="{DFFA758A-8A0B-5E33-47B1-99542B3910E0}"/>
                </a:ext>
              </a:extLst>
            </p:cNvPr>
            <p:cNvPicPr>
              <a:picLocks noChangeAspect="1"/>
            </p:cNvPicPr>
            <p:nvPr/>
          </p:nvPicPr>
          <p:blipFill>
            <a:blip r:embed="rId2"/>
            <a:stretch>
              <a:fillRect/>
            </a:stretch>
          </p:blipFill>
          <p:spPr>
            <a:xfrm>
              <a:off x="1147865" y="806784"/>
              <a:ext cx="9640110" cy="5422562"/>
            </a:xfrm>
            <a:prstGeom prst="rect">
              <a:avLst/>
            </a:prstGeom>
          </p:spPr>
        </p:pic>
        <p:sp>
          <p:nvSpPr>
            <p:cNvPr id="5" name="Rectangle 4">
              <a:extLst>
                <a:ext uri="{FF2B5EF4-FFF2-40B4-BE49-F238E27FC236}">
                  <a16:creationId xmlns:a16="http://schemas.microsoft.com/office/drawing/2014/main" id="{B863923D-BE7F-3130-3CFC-0276FEB7F6C7}"/>
                </a:ext>
              </a:extLst>
            </p:cNvPr>
            <p:cNvSpPr/>
            <p:nvPr/>
          </p:nvSpPr>
          <p:spPr>
            <a:xfrm>
              <a:off x="5325894" y="5827708"/>
              <a:ext cx="1284052" cy="401638"/>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59681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68FCB1-73CA-2B00-FB73-170A65B09C0A}"/>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6F1E4C53-783E-FEBF-B87B-F15543CC49D1}"/>
              </a:ext>
            </a:extLst>
          </p:cNvPr>
          <p:cNvSpPr>
            <a:spLocks noGrp="1"/>
          </p:cNvSpPr>
          <p:nvPr>
            <p:ph type="sldNum" sz="quarter" idx="12"/>
          </p:nvPr>
        </p:nvSpPr>
        <p:spPr/>
        <p:txBody>
          <a:bodyPr/>
          <a:lstStyle/>
          <a:p>
            <a:fld id="{07CE569E-9B7C-4CB9-AB80-C0841F922CFF}" type="slidenum">
              <a:rPr lang="en-US" smtClean="0"/>
              <a:pPr/>
              <a:t>26</a:t>
            </a:fld>
            <a:endParaRPr lang="en-US" dirty="0"/>
          </a:p>
        </p:txBody>
      </p:sp>
      <p:sp>
        <p:nvSpPr>
          <p:cNvPr id="4" name="Date Placeholder 3">
            <a:extLst>
              <a:ext uri="{FF2B5EF4-FFF2-40B4-BE49-F238E27FC236}">
                <a16:creationId xmlns:a16="http://schemas.microsoft.com/office/drawing/2014/main" id="{85023B94-C99E-72CB-6E84-55318B84EA98}"/>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grpSp>
        <p:nvGrpSpPr>
          <p:cNvPr id="7" name="Group 6">
            <a:extLst>
              <a:ext uri="{FF2B5EF4-FFF2-40B4-BE49-F238E27FC236}">
                <a16:creationId xmlns:a16="http://schemas.microsoft.com/office/drawing/2014/main" id="{4BA550EC-9EF9-7582-390B-B9E792A0C281}"/>
              </a:ext>
            </a:extLst>
          </p:cNvPr>
          <p:cNvGrpSpPr/>
          <p:nvPr/>
        </p:nvGrpSpPr>
        <p:grpSpPr>
          <a:xfrm>
            <a:off x="1164076" y="654793"/>
            <a:ext cx="9863847" cy="5548414"/>
            <a:chOff x="1274323" y="604023"/>
            <a:chExt cx="9863847" cy="5548414"/>
          </a:xfrm>
        </p:grpSpPr>
        <p:pic>
          <p:nvPicPr>
            <p:cNvPr id="6" name="Picture 5">
              <a:extLst>
                <a:ext uri="{FF2B5EF4-FFF2-40B4-BE49-F238E27FC236}">
                  <a16:creationId xmlns:a16="http://schemas.microsoft.com/office/drawing/2014/main" id="{EEBB0CA8-3834-D3EC-13DF-FA3A58E7ED6B}"/>
                </a:ext>
              </a:extLst>
            </p:cNvPr>
            <p:cNvPicPr>
              <a:picLocks noChangeAspect="1"/>
            </p:cNvPicPr>
            <p:nvPr/>
          </p:nvPicPr>
          <p:blipFill>
            <a:blip r:embed="rId2"/>
            <a:stretch>
              <a:fillRect/>
            </a:stretch>
          </p:blipFill>
          <p:spPr>
            <a:xfrm>
              <a:off x="1274323" y="604023"/>
              <a:ext cx="9863847" cy="5548414"/>
            </a:xfrm>
            <a:prstGeom prst="rect">
              <a:avLst/>
            </a:prstGeom>
          </p:spPr>
        </p:pic>
        <p:sp>
          <p:nvSpPr>
            <p:cNvPr id="5" name="Rectangle 4">
              <a:extLst>
                <a:ext uri="{FF2B5EF4-FFF2-40B4-BE49-F238E27FC236}">
                  <a16:creationId xmlns:a16="http://schemas.microsoft.com/office/drawing/2014/main" id="{0C2E4C5D-D9CE-BB99-BFC2-50389D9473C2}"/>
                </a:ext>
              </a:extLst>
            </p:cNvPr>
            <p:cNvSpPr/>
            <p:nvPr/>
          </p:nvSpPr>
          <p:spPr>
            <a:xfrm>
              <a:off x="5564220" y="5750799"/>
              <a:ext cx="1284052" cy="401638"/>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168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65CFE09-194E-20B1-4C6C-EF5F468DA72A}"/>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79CCB001-302C-E88E-700A-9E8C3A3A84C9}"/>
              </a:ext>
            </a:extLst>
          </p:cNvPr>
          <p:cNvSpPr>
            <a:spLocks noGrp="1"/>
          </p:cNvSpPr>
          <p:nvPr>
            <p:ph type="sldNum" sz="quarter" idx="12"/>
          </p:nvPr>
        </p:nvSpPr>
        <p:spPr/>
        <p:txBody>
          <a:bodyPr/>
          <a:lstStyle/>
          <a:p>
            <a:fld id="{07CE569E-9B7C-4CB9-AB80-C0841F922CFF}" type="slidenum">
              <a:rPr lang="en-US" smtClean="0"/>
              <a:pPr/>
              <a:t>27</a:t>
            </a:fld>
            <a:endParaRPr lang="en-US" dirty="0"/>
          </a:p>
        </p:txBody>
      </p:sp>
      <p:sp>
        <p:nvSpPr>
          <p:cNvPr id="4" name="Date Placeholder 3">
            <a:extLst>
              <a:ext uri="{FF2B5EF4-FFF2-40B4-BE49-F238E27FC236}">
                <a16:creationId xmlns:a16="http://schemas.microsoft.com/office/drawing/2014/main" id="{4FC21A8B-326C-8FFE-E70D-C6FF1FD7F14E}"/>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grpSp>
        <p:nvGrpSpPr>
          <p:cNvPr id="7" name="Group 6">
            <a:extLst>
              <a:ext uri="{FF2B5EF4-FFF2-40B4-BE49-F238E27FC236}">
                <a16:creationId xmlns:a16="http://schemas.microsoft.com/office/drawing/2014/main" id="{454E57D8-83DD-366A-63C1-3DB01CC72E7D}"/>
              </a:ext>
            </a:extLst>
          </p:cNvPr>
          <p:cNvGrpSpPr/>
          <p:nvPr/>
        </p:nvGrpSpPr>
        <p:grpSpPr>
          <a:xfrm>
            <a:off x="1469957" y="826851"/>
            <a:ext cx="9252085" cy="5204298"/>
            <a:chOff x="1196502" y="826851"/>
            <a:chExt cx="9252085" cy="5204298"/>
          </a:xfrm>
        </p:grpSpPr>
        <p:pic>
          <p:nvPicPr>
            <p:cNvPr id="6" name="Picture 5">
              <a:extLst>
                <a:ext uri="{FF2B5EF4-FFF2-40B4-BE49-F238E27FC236}">
                  <a16:creationId xmlns:a16="http://schemas.microsoft.com/office/drawing/2014/main" id="{27845C1C-D143-3871-386D-44935F84F9F6}"/>
                </a:ext>
              </a:extLst>
            </p:cNvPr>
            <p:cNvPicPr>
              <a:picLocks noChangeAspect="1"/>
            </p:cNvPicPr>
            <p:nvPr/>
          </p:nvPicPr>
          <p:blipFill>
            <a:blip r:embed="rId2"/>
            <a:stretch>
              <a:fillRect/>
            </a:stretch>
          </p:blipFill>
          <p:spPr>
            <a:xfrm>
              <a:off x="1196502" y="826851"/>
              <a:ext cx="9252085" cy="5204298"/>
            </a:xfrm>
            <a:prstGeom prst="rect">
              <a:avLst/>
            </a:prstGeom>
          </p:spPr>
        </p:pic>
        <p:sp>
          <p:nvSpPr>
            <p:cNvPr id="5" name="Rectangle 4">
              <a:extLst>
                <a:ext uri="{FF2B5EF4-FFF2-40B4-BE49-F238E27FC236}">
                  <a16:creationId xmlns:a16="http://schemas.microsoft.com/office/drawing/2014/main" id="{AE94B0F5-3ADB-F168-E416-A2461842E6A0}"/>
                </a:ext>
              </a:extLst>
            </p:cNvPr>
            <p:cNvSpPr/>
            <p:nvPr/>
          </p:nvSpPr>
          <p:spPr>
            <a:xfrm>
              <a:off x="5194567" y="5653902"/>
              <a:ext cx="1284052" cy="365125"/>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0731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1E05AE-1565-FE7C-8C8E-D4AC28EDE2D1}"/>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7C752649-8245-9902-556A-371D5F2B6F8B}"/>
              </a:ext>
            </a:extLst>
          </p:cNvPr>
          <p:cNvSpPr>
            <a:spLocks noGrp="1"/>
          </p:cNvSpPr>
          <p:nvPr>
            <p:ph type="sldNum" sz="quarter" idx="12"/>
          </p:nvPr>
        </p:nvSpPr>
        <p:spPr/>
        <p:txBody>
          <a:bodyPr/>
          <a:lstStyle/>
          <a:p>
            <a:fld id="{07CE569E-9B7C-4CB9-AB80-C0841F922CFF}" type="slidenum">
              <a:rPr lang="en-US" smtClean="0"/>
              <a:pPr/>
              <a:t>28</a:t>
            </a:fld>
            <a:endParaRPr lang="en-US" dirty="0"/>
          </a:p>
        </p:txBody>
      </p:sp>
      <p:sp>
        <p:nvSpPr>
          <p:cNvPr id="4" name="Date Placeholder 3">
            <a:extLst>
              <a:ext uri="{FF2B5EF4-FFF2-40B4-BE49-F238E27FC236}">
                <a16:creationId xmlns:a16="http://schemas.microsoft.com/office/drawing/2014/main" id="{FDC0130A-CA51-42A8-B8BA-8F979BC4B1F2}"/>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pic>
        <p:nvPicPr>
          <p:cNvPr id="6" name="Picture 5">
            <a:extLst>
              <a:ext uri="{FF2B5EF4-FFF2-40B4-BE49-F238E27FC236}">
                <a16:creationId xmlns:a16="http://schemas.microsoft.com/office/drawing/2014/main" id="{A4395FCD-D359-8A21-F876-8B19F2369A9D}"/>
              </a:ext>
            </a:extLst>
          </p:cNvPr>
          <p:cNvPicPr>
            <a:picLocks noChangeAspect="1"/>
          </p:cNvPicPr>
          <p:nvPr/>
        </p:nvPicPr>
        <p:blipFill rotWithShape="1">
          <a:blip r:embed="rId2"/>
          <a:srcRect b="4974"/>
          <a:stretch/>
        </p:blipFill>
        <p:spPr>
          <a:xfrm>
            <a:off x="1499681" y="972176"/>
            <a:ext cx="9192638" cy="4913647"/>
          </a:xfrm>
          <a:prstGeom prst="rect">
            <a:avLst/>
          </a:prstGeom>
        </p:spPr>
      </p:pic>
    </p:spTree>
    <p:extLst>
      <p:ext uri="{BB962C8B-B14F-4D97-AF65-F5344CB8AC3E}">
        <p14:creationId xmlns:p14="http://schemas.microsoft.com/office/powerpoint/2010/main" val="1871604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0966E1-E2F1-85C1-F36D-F9C02B73B14A}"/>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F9946893-7AA7-9BE1-E38C-0F7046EC8BCE}"/>
              </a:ext>
            </a:extLst>
          </p:cNvPr>
          <p:cNvSpPr>
            <a:spLocks noGrp="1"/>
          </p:cNvSpPr>
          <p:nvPr>
            <p:ph type="sldNum" sz="quarter" idx="12"/>
          </p:nvPr>
        </p:nvSpPr>
        <p:spPr/>
        <p:txBody>
          <a:bodyPr/>
          <a:lstStyle/>
          <a:p>
            <a:fld id="{07CE569E-9B7C-4CB9-AB80-C0841F922CFF}" type="slidenum">
              <a:rPr lang="en-US" smtClean="0"/>
              <a:pPr/>
              <a:t>29</a:t>
            </a:fld>
            <a:endParaRPr lang="en-US" dirty="0"/>
          </a:p>
        </p:txBody>
      </p:sp>
      <p:sp>
        <p:nvSpPr>
          <p:cNvPr id="4" name="Date Placeholder 3">
            <a:extLst>
              <a:ext uri="{FF2B5EF4-FFF2-40B4-BE49-F238E27FC236}">
                <a16:creationId xmlns:a16="http://schemas.microsoft.com/office/drawing/2014/main" id="{3AF543FC-C175-C1CD-051E-BB16BA70C3E0}"/>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grpSp>
        <p:nvGrpSpPr>
          <p:cNvPr id="7" name="Group 6">
            <a:extLst>
              <a:ext uri="{FF2B5EF4-FFF2-40B4-BE49-F238E27FC236}">
                <a16:creationId xmlns:a16="http://schemas.microsoft.com/office/drawing/2014/main" id="{BB1AA3C3-DB21-515A-FA80-1A81C925EC75}"/>
              </a:ext>
            </a:extLst>
          </p:cNvPr>
          <p:cNvGrpSpPr/>
          <p:nvPr/>
        </p:nvGrpSpPr>
        <p:grpSpPr>
          <a:xfrm>
            <a:off x="1509408" y="975501"/>
            <a:ext cx="9173183" cy="4906997"/>
            <a:chOff x="1653702" y="997692"/>
            <a:chExt cx="9173183" cy="4906997"/>
          </a:xfrm>
        </p:grpSpPr>
        <p:pic>
          <p:nvPicPr>
            <p:cNvPr id="6" name="Picture 5">
              <a:extLst>
                <a:ext uri="{FF2B5EF4-FFF2-40B4-BE49-F238E27FC236}">
                  <a16:creationId xmlns:a16="http://schemas.microsoft.com/office/drawing/2014/main" id="{3A6B81C8-D5D4-496E-1856-EE81DB310B60}"/>
                </a:ext>
              </a:extLst>
            </p:cNvPr>
            <p:cNvPicPr>
              <a:picLocks noChangeAspect="1"/>
            </p:cNvPicPr>
            <p:nvPr/>
          </p:nvPicPr>
          <p:blipFill rotWithShape="1">
            <a:blip r:embed="rId2"/>
            <a:srcRect b="4901"/>
            <a:stretch/>
          </p:blipFill>
          <p:spPr>
            <a:xfrm>
              <a:off x="1653702" y="997692"/>
              <a:ext cx="9173183" cy="4906997"/>
            </a:xfrm>
            <a:prstGeom prst="rect">
              <a:avLst/>
            </a:prstGeom>
          </p:spPr>
        </p:pic>
        <p:sp>
          <p:nvSpPr>
            <p:cNvPr id="5" name="Rectangle 4">
              <a:extLst>
                <a:ext uri="{FF2B5EF4-FFF2-40B4-BE49-F238E27FC236}">
                  <a16:creationId xmlns:a16="http://schemas.microsoft.com/office/drawing/2014/main" id="{E016678C-16BA-50B3-D874-654FFECD16B5}"/>
                </a:ext>
              </a:extLst>
            </p:cNvPr>
            <p:cNvSpPr/>
            <p:nvPr/>
          </p:nvSpPr>
          <p:spPr>
            <a:xfrm>
              <a:off x="5598267" y="5773054"/>
              <a:ext cx="1284052" cy="116341"/>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43529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DDF413F-DE85-565A-8663-22ACC1671244}"/>
              </a:ext>
            </a:extLst>
          </p:cNvPr>
          <p:cNvSpPr>
            <a:spLocks noGrp="1"/>
          </p:cNvSpPr>
          <p:nvPr>
            <p:ph type="ftr" sz="quarter" idx="11"/>
          </p:nvPr>
        </p:nvSpPr>
        <p:spPr/>
        <p:txBody>
          <a:bodyPr/>
          <a:lstStyle/>
          <a:p>
            <a:r>
              <a:rPr lang="en-US"/>
              <a:t>Sample Footer Text</a:t>
            </a:r>
            <a:endParaRPr lang="en-US" dirty="0"/>
          </a:p>
        </p:txBody>
      </p:sp>
      <p:sp>
        <p:nvSpPr>
          <p:cNvPr id="5" name="Date Placeholder 4">
            <a:extLst>
              <a:ext uri="{FF2B5EF4-FFF2-40B4-BE49-F238E27FC236}">
                <a16:creationId xmlns:a16="http://schemas.microsoft.com/office/drawing/2014/main" id="{59AF5913-3ED7-3569-8367-0CA068189A1E}"/>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6" name="Title 1">
            <a:extLst>
              <a:ext uri="{FF2B5EF4-FFF2-40B4-BE49-F238E27FC236}">
                <a16:creationId xmlns:a16="http://schemas.microsoft.com/office/drawing/2014/main" id="{95689D38-D192-0542-C678-AAA6020C28FC}"/>
              </a:ext>
            </a:extLst>
          </p:cNvPr>
          <p:cNvSpPr>
            <a:spLocks noGrp="1"/>
          </p:cNvSpPr>
          <p:nvPr>
            <p:ph type="title"/>
          </p:nvPr>
        </p:nvSpPr>
        <p:spPr>
          <a:xfrm>
            <a:off x="762000" y="421520"/>
            <a:ext cx="10668000" cy="1524000"/>
          </a:xfrm>
        </p:spPr>
        <p:txBody>
          <a:bodyPr/>
          <a:lstStyle/>
          <a:p>
            <a:pPr algn="ctr"/>
            <a:r>
              <a:rPr lang="en-US" dirty="0">
                <a:solidFill>
                  <a:schemeClr val="bg1"/>
                </a:solidFill>
                <a:effectLst>
                  <a:outerShdw blurRad="38100" dist="38100" dir="2700000" algn="tl">
                    <a:srgbClr val="000000">
                      <a:alpha val="43137"/>
                    </a:srgbClr>
                  </a:outerShdw>
                </a:effectLst>
              </a:rPr>
              <a:t>Certificate</a:t>
            </a:r>
            <a:endParaRPr lang="en-US" dirty="0"/>
          </a:p>
        </p:txBody>
      </p:sp>
      <p:sp>
        <p:nvSpPr>
          <p:cNvPr id="2" name="Slide Number Placeholder 8">
            <a:extLst>
              <a:ext uri="{FF2B5EF4-FFF2-40B4-BE49-F238E27FC236}">
                <a16:creationId xmlns:a16="http://schemas.microsoft.com/office/drawing/2014/main" id="{DCDA194A-524B-5B26-79C6-DA2EBBAC2E05}"/>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solidFill>
                  <a:schemeClr val="tx2">
                    <a:alpha val="70000"/>
                  </a:schemeClr>
                </a:solidFill>
                <a:latin typeface="Arial Black" panose="020B0A04020102020204" pitchFamily="34" charset="0"/>
              </a:rPr>
              <a:t>3</a:t>
            </a:fld>
            <a:endParaRPr lang="en-US" sz="1600" b="1" dirty="0">
              <a:solidFill>
                <a:schemeClr val="tx2">
                  <a:alpha val="70000"/>
                </a:schemeClr>
              </a:solidFill>
              <a:latin typeface="Arial Black" panose="020B0A04020102020204" pitchFamily="34" charset="0"/>
            </a:endParaRPr>
          </a:p>
        </p:txBody>
      </p:sp>
      <p:grpSp>
        <p:nvGrpSpPr>
          <p:cNvPr id="13" name="Group 12">
            <a:extLst>
              <a:ext uri="{FF2B5EF4-FFF2-40B4-BE49-F238E27FC236}">
                <a16:creationId xmlns:a16="http://schemas.microsoft.com/office/drawing/2014/main" id="{3BDDF658-B539-AD65-952A-A84C57128D6E}"/>
              </a:ext>
            </a:extLst>
          </p:cNvPr>
          <p:cNvGrpSpPr/>
          <p:nvPr/>
        </p:nvGrpSpPr>
        <p:grpSpPr>
          <a:xfrm>
            <a:off x="1383105" y="1921214"/>
            <a:ext cx="9425791" cy="3793787"/>
            <a:chOff x="911815" y="2494959"/>
            <a:chExt cx="10368370" cy="3793787"/>
          </a:xfrm>
        </p:grpSpPr>
        <p:sp>
          <p:nvSpPr>
            <p:cNvPr id="7" name="Rectangle 6">
              <a:extLst>
                <a:ext uri="{FF2B5EF4-FFF2-40B4-BE49-F238E27FC236}">
                  <a16:creationId xmlns:a16="http://schemas.microsoft.com/office/drawing/2014/main" id="{614D3510-175C-7871-E68E-E2517B94953B}"/>
                </a:ext>
              </a:extLst>
            </p:cNvPr>
            <p:cNvSpPr/>
            <p:nvPr/>
          </p:nvSpPr>
          <p:spPr>
            <a:xfrm>
              <a:off x="911815" y="2494959"/>
              <a:ext cx="10368370" cy="379378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ook Antiqua" panose="02040602050305030304" pitchFamily="18" charset="0"/>
                </a:rPr>
                <a:t>This is to certify that this </a:t>
              </a:r>
              <a:r>
                <a:rPr lang="en-US" b="1" dirty="0">
                  <a:solidFill>
                    <a:schemeClr val="bg1"/>
                  </a:solidFill>
                  <a:latin typeface="Book Antiqua" panose="02040602050305030304" pitchFamily="18" charset="0"/>
                </a:rPr>
                <a:t>Computer Science Investigatory Project, </a:t>
              </a:r>
              <a:r>
                <a:rPr lang="en-US" dirty="0">
                  <a:solidFill>
                    <a:schemeClr val="bg1"/>
                  </a:solidFill>
                  <a:latin typeface="Book Antiqua" panose="02040602050305030304" pitchFamily="18" charset="0"/>
                </a:rPr>
                <a:t>has been successfully</a:t>
              </a:r>
            </a:p>
            <a:p>
              <a:pPr algn="ctr"/>
              <a:r>
                <a:rPr lang="en-US" dirty="0">
                  <a:solidFill>
                    <a:schemeClr val="bg1"/>
                  </a:solidFill>
                  <a:latin typeface="Book Antiqua" panose="02040602050305030304" pitchFamily="18" charset="0"/>
                </a:rPr>
                <a:t> completed by </a:t>
              </a:r>
              <a:r>
                <a:rPr lang="en-US" b="1" dirty="0">
                  <a:solidFill>
                    <a:schemeClr val="bg1"/>
                  </a:solidFill>
                  <a:latin typeface="Book Antiqua" panose="02040602050305030304" pitchFamily="18" charset="0"/>
                </a:rPr>
                <a:t>Riya Verma (XII - B)</a:t>
              </a:r>
              <a:r>
                <a:rPr lang="en-US" dirty="0">
                  <a:solidFill>
                    <a:schemeClr val="bg1"/>
                  </a:solidFill>
                  <a:latin typeface="Book Antiqua" panose="02040602050305030304" pitchFamily="18" charset="0"/>
                </a:rPr>
                <a:t> of </a:t>
              </a:r>
              <a:r>
                <a:rPr lang="en-US" b="1" dirty="0">
                  <a:solidFill>
                    <a:schemeClr val="bg1"/>
                  </a:solidFill>
                  <a:latin typeface="Book Antiqua" panose="02040602050305030304" pitchFamily="18" charset="0"/>
                </a:rPr>
                <a:t>ITL Public School</a:t>
              </a:r>
              <a:r>
                <a:rPr lang="en-US" dirty="0">
                  <a:solidFill>
                    <a:schemeClr val="bg1"/>
                  </a:solidFill>
                  <a:latin typeface="Book Antiqua" panose="02040602050305030304" pitchFamily="18" charset="0"/>
                </a:rPr>
                <a:t>, under the guidance of </a:t>
              </a:r>
              <a:r>
                <a:rPr lang="en-US" b="1" dirty="0">
                  <a:solidFill>
                    <a:schemeClr val="bg1"/>
                  </a:solidFill>
                  <a:latin typeface="Book Antiqua" panose="02040602050305030304" pitchFamily="18" charset="0"/>
                </a:rPr>
                <a:t>Mrs. Neelam Roy</a:t>
              </a:r>
              <a:r>
                <a:rPr lang="en-US" dirty="0">
                  <a:solidFill>
                    <a:schemeClr val="bg1"/>
                  </a:solidFill>
                  <a:latin typeface="Book Antiqua" panose="02040602050305030304" pitchFamily="18" charset="0"/>
                </a:rPr>
                <a:t>, H.O.D. CS, in particular fulfillment of the curriculum of </a:t>
              </a:r>
              <a:r>
                <a:rPr lang="en-US" b="1" dirty="0">
                  <a:solidFill>
                    <a:schemeClr val="bg1"/>
                  </a:solidFill>
                  <a:latin typeface="Book Antiqua" panose="02040602050305030304" pitchFamily="18" charset="0"/>
                </a:rPr>
                <a:t>CBSE</a:t>
              </a:r>
              <a:r>
                <a:rPr lang="en-US" dirty="0">
                  <a:solidFill>
                    <a:schemeClr val="bg1"/>
                  </a:solidFill>
                  <a:latin typeface="Book Antiqua" panose="02040602050305030304" pitchFamily="18" charset="0"/>
                </a:rPr>
                <a:t> (Central Board of Secondary Education) during academic year </a:t>
              </a:r>
              <a:r>
                <a:rPr lang="en-US" b="1" dirty="0">
                  <a:solidFill>
                    <a:schemeClr val="bg1"/>
                  </a:solidFill>
                  <a:latin typeface="Book Antiqua" panose="02040602050305030304" pitchFamily="18" charset="0"/>
                </a:rPr>
                <a:t>2022-2023</a:t>
              </a:r>
              <a:r>
                <a:rPr lang="en-US" dirty="0">
                  <a:solidFill>
                    <a:schemeClr val="bg1"/>
                  </a:solidFill>
                  <a:latin typeface="Book Antiqua" panose="02040602050305030304" pitchFamily="18" charset="0"/>
                </a:rPr>
                <a:t>.</a:t>
              </a:r>
            </a:p>
            <a:p>
              <a:pPr algn="ctr"/>
              <a:endParaRPr lang="en-US" dirty="0">
                <a:solidFill>
                  <a:schemeClr val="bg1"/>
                </a:solidFill>
                <a:latin typeface="Book Antiqua" panose="02040602050305030304" pitchFamily="18" charset="0"/>
              </a:endParaRPr>
            </a:p>
            <a:p>
              <a:pPr algn="ctr"/>
              <a:endParaRPr lang="en-US" dirty="0">
                <a:solidFill>
                  <a:schemeClr val="bg1"/>
                </a:solidFill>
                <a:latin typeface="Book Antiqua" panose="02040602050305030304" pitchFamily="18" charset="0"/>
              </a:endParaRPr>
            </a:p>
            <a:p>
              <a:pPr algn="ctr"/>
              <a:endParaRPr lang="en-US" dirty="0">
                <a:solidFill>
                  <a:schemeClr val="bg1"/>
                </a:solidFill>
                <a:latin typeface="Book Antiqua" panose="02040602050305030304" pitchFamily="18" charset="0"/>
              </a:endParaRPr>
            </a:p>
          </p:txBody>
        </p:sp>
        <p:cxnSp>
          <p:nvCxnSpPr>
            <p:cNvPr id="9" name="Straight Connector 8">
              <a:extLst>
                <a:ext uri="{FF2B5EF4-FFF2-40B4-BE49-F238E27FC236}">
                  <a16:creationId xmlns:a16="http://schemas.microsoft.com/office/drawing/2014/main" id="{BD5A57D6-CECB-B13E-9172-264FE3388A22}"/>
                </a:ext>
              </a:extLst>
            </p:cNvPr>
            <p:cNvCxnSpPr/>
            <p:nvPr/>
          </p:nvCxnSpPr>
          <p:spPr>
            <a:xfrm>
              <a:off x="2169268" y="5243211"/>
              <a:ext cx="2334638"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AAC8912B-6592-FF4D-2F1F-20A7A9D1953C}"/>
                </a:ext>
              </a:extLst>
            </p:cNvPr>
            <p:cNvCxnSpPr/>
            <p:nvPr/>
          </p:nvCxnSpPr>
          <p:spPr>
            <a:xfrm>
              <a:off x="7645951" y="5239969"/>
              <a:ext cx="2334638"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C192F74A-E417-71FD-C095-C08715A257B0}"/>
                </a:ext>
              </a:extLst>
            </p:cNvPr>
            <p:cNvSpPr txBox="1"/>
            <p:nvPr/>
          </p:nvSpPr>
          <p:spPr>
            <a:xfrm>
              <a:off x="2169268" y="5356771"/>
              <a:ext cx="2334638" cy="646331"/>
            </a:xfrm>
            <a:prstGeom prst="rect">
              <a:avLst/>
            </a:prstGeom>
            <a:noFill/>
          </p:spPr>
          <p:txBody>
            <a:bodyPr wrap="square" rtlCol="0">
              <a:spAutoFit/>
            </a:bodyPr>
            <a:lstStyle/>
            <a:p>
              <a:pPr algn="ctr"/>
              <a:r>
                <a:rPr lang="en-US" b="1" dirty="0">
                  <a:solidFill>
                    <a:schemeClr val="bg1"/>
                  </a:solidFill>
                  <a:latin typeface="Book Antiqua" panose="02040602050305030304" pitchFamily="18" charset="0"/>
                </a:rPr>
                <a:t>Internal Examiner (signature)</a:t>
              </a:r>
            </a:p>
          </p:txBody>
        </p:sp>
        <p:sp>
          <p:nvSpPr>
            <p:cNvPr id="12" name="TextBox 11">
              <a:extLst>
                <a:ext uri="{FF2B5EF4-FFF2-40B4-BE49-F238E27FC236}">
                  <a16:creationId xmlns:a16="http://schemas.microsoft.com/office/drawing/2014/main" id="{42BF64DC-D1B8-8DFA-E490-9CCDECD70528}"/>
                </a:ext>
              </a:extLst>
            </p:cNvPr>
            <p:cNvSpPr txBox="1"/>
            <p:nvPr/>
          </p:nvSpPr>
          <p:spPr>
            <a:xfrm>
              <a:off x="7636223" y="5356770"/>
              <a:ext cx="2334638" cy="646331"/>
            </a:xfrm>
            <a:prstGeom prst="rect">
              <a:avLst/>
            </a:prstGeom>
            <a:noFill/>
          </p:spPr>
          <p:txBody>
            <a:bodyPr wrap="square" rtlCol="0">
              <a:spAutoFit/>
            </a:bodyPr>
            <a:lstStyle/>
            <a:p>
              <a:pPr algn="ctr"/>
              <a:r>
                <a:rPr lang="en-US" b="1" dirty="0">
                  <a:solidFill>
                    <a:schemeClr val="bg1"/>
                  </a:solidFill>
                  <a:latin typeface="Book Antiqua" panose="02040602050305030304" pitchFamily="18" charset="0"/>
                </a:rPr>
                <a:t>External Examiner (signature)</a:t>
              </a:r>
            </a:p>
          </p:txBody>
        </p:sp>
      </p:grpSp>
    </p:spTree>
    <p:extLst>
      <p:ext uri="{BB962C8B-B14F-4D97-AF65-F5344CB8AC3E}">
        <p14:creationId xmlns:p14="http://schemas.microsoft.com/office/powerpoint/2010/main" val="3700950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3B581A-0118-817C-132B-2E3B5DEEF57D}"/>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C4C7BF99-8837-D473-F519-42AB826535DC}"/>
              </a:ext>
            </a:extLst>
          </p:cNvPr>
          <p:cNvSpPr>
            <a:spLocks noGrp="1"/>
          </p:cNvSpPr>
          <p:nvPr>
            <p:ph type="sldNum" sz="quarter" idx="12"/>
          </p:nvPr>
        </p:nvSpPr>
        <p:spPr/>
        <p:txBody>
          <a:bodyPr/>
          <a:lstStyle/>
          <a:p>
            <a:fld id="{07CE569E-9B7C-4CB9-AB80-C0841F922CFF}" type="slidenum">
              <a:rPr lang="en-US" smtClean="0"/>
              <a:pPr/>
              <a:t>30</a:t>
            </a:fld>
            <a:endParaRPr lang="en-US" dirty="0"/>
          </a:p>
        </p:txBody>
      </p:sp>
      <p:sp>
        <p:nvSpPr>
          <p:cNvPr id="4" name="Date Placeholder 3">
            <a:extLst>
              <a:ext uri="{FF2B5EF4-FFF2-40B4-BE49-F238E27FC236}">
                <a16:creationId xmlns:a16="http://schemas.microsoft.com/office/drawing/2014/main" id="{EECD4947-16ED-B394-D805-1351BD18EE1C}"/>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pic>
        <p:nvPicPr>
          <p:cNvPr id="6" name="Picture 5">
            <a:extLst>
              <a:ext uri="{FF2B5EF4-FFF2-40B4-BE49-F238E27FC236}">
                <a16:creationId xmlns:a16="http://schemas.microsoft.com/office/drawing/2014/main" id="{D4BC4317-1E3F-9165-3EA3-A9025101A219}"/>
              </a:ext>
            </a:extLst>
          </p:cNvPr>
          <p:cNvPicPr>
            <a:picLocks noChangeAspect="1"/>
          </p:cNvPicPr>
          <p:nvPr/>
        </p:nvPicPr>
        <p:blipFill rotWithShape="1">
          <a:blip r:embed="rId2"/>
          <a:srcRect b="5028"/>
          <a:stretch/>
        </p:blipFill>
        <p:spPr>
          <a:xfrm>
            <a:off x="1436451" y="939801"/>
            <a:ext cx="9319098" cy="4978397"/>
          </a:xfrm>
          <a:prstGeom prst="rect">
            <a:avLst/>
          </a:prstGeom>
        </p:spPr>
      </p:pic>
    </p:spTree>
    <p:extLst>
      <p:ext uri="{BB962C8B-B14F-4D97-AF65-F5344CB8AC3E}">
        <p14:creationId xmlns:p14="http://schemas.microsoft.com/office/powerpoint/2010/main" val="1407362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783CFA-B200-C402-2FA2-9AE2099957B5}"/>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A8A30F0A-FD43-445A-7B67-7C5527D82C9A}"/>
              </a:ext>
            </a:extLst>
          </p:cNvPr>
          <p:cNvSpPr>
            <a:spLocks noGrp="1"/>
          </p:cNvSpPr>
          <p:nvPr>
            <p:ph type="sldNum" sz="quarter" idx="12"/>
          </p:nvPr>
        </p:nvSpPr>
        <p:spPr/>
        <p:txBody>
          <a:bodyPr/>
          <a:lstStyle/>
          <a:p>
            <a:fld id="{07CE569E-9B7C-4CB9-AB80-C0841F922CFF}" type="slidenum">
              <a:rPr lang="en-US" smtClean="0"/>
              <a:pPr/>
              <a:t>31</a:t>
            </a:fld>
            <a:endParaRPr lang="en-US" dirty="0"/>
          </a:p>
        </p:txBody>
      </p:sp>
      <p:sp>
        <p:nvSpPr>
          <p:cNvPr id="4" name="Date Placeholder 3">
            <a:extLst>
              <a:ext uri="{FF2B5EF4-FFF2-40B4-BE49-F238E27FC236}">
                <a16:creationId xmlns:a16="http://schemas.microsoft.com/office/drawing/2014/main" id="{40A8B498-A33B-E2C1-DEB8-5E5470F81A13}"/>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grpSp>
        <p:nvGrpSpPr>
          <p:cNvPr id="7" name="Group 6">
            <a:extLst>
              <a:ext uri="{FF2B5EF4-FFF2-40B4-BE49-F238E27FC236}">
                <a16:creationId xmlns:a16="http://schemas.microsoft.com/office/drawing/2014/main" id="{1F367D78-E54E-061B-CB16-109626FD3721}"/>
              </a:ext>
            </a:extLst>
          </p:cNvPr>
          <p:cNvGrpSpPr/>
          <p:nvPr/>
        </p:nvGrpSpPr>
        <p:grpSpPr>
          <a:xfrm>
            <a:off x="1395944" y="785218"/>
            <a:ext cx="9400112" cy="5287563"/>
            <a:chOff x="1256490" y="883960"/>
            <a:chExt cx="9400112" cy="5287563"/>
          </a:xfrm>
        </p:grpSpPr>
        <p:pic>
          <p:nvPicPr>
            <p:cNvPr id="6" name="Picture 5">
              <a:extLst>
                <a:ext uri="{FF2B5EF4-FFF2-40B4-BE49-F238E27FC236}">
                  <a16:creationId xmlns:a16="http://schemas.microsoft.com/office/drawing/2014/main" id="{18FE0592-FDBA-E3DE-8BDE-F8EF7F253E9A}"/>
                </a:ext>
              </a:extLst>
            </p:cNvPr>
            <p:cNvPicPr>
              <a:picLocks noChangeAspect="1"/>
            </p:cNvPicPr>
            <p:nvPr/>
          </p:nvPicPr>
          <p:blipFill>
            <a:blip r:embed="rId2"/>
            <a:stretch>
              <a:fillRect/>
            </a:stretch>
          </p:blipFill>
          <p:spPr>
            <a:xfrm>
              <a:off x="1256490" y="883960"/>
              <a:ext cx="9400112" cy="5287563"/>
            </a:xfrm>
            <a:prstGeom prst="rect">
              <a:avLst/>
            </a:prstGeom>
          </p:spPr>
        </p:pic>
        <p:sp>
          <p:nvSpPr>
            <p:cNvPr id="5" name="Rectangle 4">
              <a:extLst>
                <a:ext uri="{FF2B5EF4-FFF2-40B4-BE49-F238E27FC236}">
                  <a16:creationId xmlns:a16="http://schemas.microsoft.com/office/drawing/2014/main" id="{A3C808A1-277F-7B53-12AC-8A501C50D6CE}"/>
                </a:ext>
              </a:extLst>
            </p:cNvPr>
            <p:cNvSpPr/>
            <p:nvPr/>
          </p:nvSpPr>
          <p:spPr>
            <a:xfrm>
              <a:off x="5301574" y="5787958"/>
              <a:ext cx="1284052" cy="365125"/>
            </a:xfrm>
            <a:prstGeom prst="rect">
              <a:avLst/>
            </a:prstGeom>
            <a:solidFill>
              <a:srgbClr val="F0F0F0"/>
            </a:solid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24756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2033C38-7EBA-3642-927C-47E155F1BF9C}"/>
              </a:ext>
            </a:extLst>
          </p:cNvPr>
          <p:cNvSpPr>
            <a:spLocks noGrp="1"/>
          </p:cNvSpPr>
          <p:nvPr>
            <p:ph type="pic" sz="quarter" idx="14"/>
          </p:nvPr>
        </p:nvSpPr>
        <p:spPr/>
      </p:sp>
      <p:sp>
        <p:nvSpPr>
          <p:cNvPr id="5" name="Title 4">
            <a:extLst>
              <a:ext uri="{FF2B5EF4-FFF2-40B4-BE49-F238E27FC236}">
                <a16:creationId xmlns:a16="http://schemas.microsoft.com/office/drawing/2014/main" id="{2947DFF3-2ED6-BD0A-6FBA-6AFE681A4BF8}"/>
              </a:ext>
            </a:extLst>
          </p:cNvPr>
          <p:cNvSpPr>
            <a:spLocks noGrp="1"/>
          </p:cNvSpPr>
          <p:nvPr>
            <p:ph type="ctrTitle"/>
          </p:nvPr>
        </p:nvSpPr>
        <p:spPr/>
        <p:txBody>
          <a:bodyPr/>
          <a:lstStyle/>
          <a:p>
            <a:r>
              <a:rPr lang="en-US" dirty="0"/>
              <a:t>Python Code</a:t>
            </a:r>
          </a:p>
        </p:txBody>
      </p:sp>
      <p:sp>
        <p:nvSpPr>
          <p:cNvPr id="6" name="Subtitle 5">
            <a:extLst>
              <a:ext uri="{FF2B5EF4-FFF2-40B4-BE49-F238E27FC236}">
                <a16:creationId xmlns:a16="http://schemas.microsoft.com/office/drawing/2014/main" id="{959A37D6-0D8B-0244-29AF-CEF0DCED5223}"/>
              </a:ext>
            </a:extLst>
          </p:cNvPr>
          <p:cNvSpPr>
            <a:spLocks noGrp="1"/>
          </p:cNvSpPr>
          <p:nvPr>
            <p:ph type="subTitle" idx="1"/>
          </p:nvPr>
        </p:nvSpPr>
        <p:spPr/>
        <p:txBody>
          <a:bodyPr/>
          <a:lstStyle/>
          <a:p>
            <a:r>
              <a:rPr lang="en-US" dirty="0"/>
              <a:t>Frail Tails Prototype</a:t>
            </a:r>
          </a:p>
        </p:txBody>
      </p:sp>
      <p:sp>
        <p:nvSpPr>
          <p:cNvPr id="2" name="Footer Placeholder 1">
            <a:extLst>
              <a:ext uri="{FF2B5EF4-FFF2-40B4-BE49-F238E27FC236}">
                <a16:creationId xmlns:a16="http://schemas.microsoft.com/office/drawing/2014/main" id="{4BA086D4-E07C-49FB-9A40-16ADB916D3B3}"/>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34CE7FAD-233C-0B02-D42B-5BBBB6D354AA}"/>
              </a:ext>
            </a:extLst>
          </p:cNvPr>
          <p:cNvSpPr>
            <a:spLocks noGrp="1"/>
          </p:cNvSpPr>
          <p:nvPr>
            <p:ph type="sldNum" sz="quarter" idx="12"/>
          </p:nvPr>
        </p:nvSpPr>
        <p:spPr/>
        <p:txBody>
          <a:bodyPr/>
          <a:lstStyle/>
          <a:p>
            <a:fld id="{07CE569E-9B7C-4CB9-AB80-C0841F922CFF}" type="slidenum">
              <a:rPr lang="en-US" smtClean="0"/>
              <a:pPr/>
              <a:t>32</a:t>
            </a:fld>
            <a:endParaRPr lang="en-US" dirty="0"/>
          </a:p>
        </p:txBody>
      </p:sp>
      <p:sp>
        <p:nvSpPr>
          <p:cNvPr id="4" name="Date Placeholder 3">
            <a:extLst>
              <a:ext uri="{FF2B5EF4-FFF2-40B4-BE49-F238E27FC236}">
                <a16:creationId xmlns:a16="http://schemas.microsoft.com/office/drawing/2014/main" id="{4BCC62E5-0985-6ECB-CC09-45B41F608048}"/>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pic>
        <p:nvPicPr>
          <p:cNvPr id="8" name="Picture 7">
            <a:extLst>
              <a:ext uri="{FF2B5EF4-FFF2-40B4-BE49-F238E27FC236}">
                <a16:creationId xmlns:a16="http://schemas.microsoft.com/office/drawing/2014/main" id="{F22C08D1-D041-F83E-CD4C-8AF1297FE1D0}"/>
              </a:ext>
            </a:extLst>
          </p:cNvPr>
          <p:cNvPicPr>
            <a:picLocks noChangeAspect="1"/>
          </p:cNvPicPr>
          <p:nvPr/>
        </p:nvPicPr>
        <p:blipFill>
          <a:blip r:embed="rId2"/>
          <a:stretch>
            <a:fillRect/>
          </a:stretch>
        </p:blipFill>
        <p:spPr>
          <a:xfrm>
            <a:off x="292764" y="660081"/>
            <a:ext cx="1379355" cy="1379355"/>
          </a:xfrm>
          <a:prstGeom prst="flowChartConnector">
            <a:avLst/>
          </a:prstGeom>
        </p:spPr>
      </p:pic>
    </p:spTree>
    <p:extLst>
      <p:ext uri="{BB962C8B-B14F-4D97-AF65-F5344CB8AC3E}">
        <p14:creationId xmlns:p14="http://schemas.microsoft.com/office/powerpoint/2010/main" val="1291955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F54676-C73D-7F6B-7F8E-D15534A0AC75}"/>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69B917F-B5C8-28D7-98AC-C27979C1F067}"/>
              </a:ext>
            </a:extLst>
          </p:cNvPr>
          <p:cNvSpPr>
            <a:spLocks noGrp="1"/>
          </p:cNvSpPr>
          <p:nvPr>
            <p:ph type="sldNum" sz="quarter" idx="12"/>
          </p:nvPr>
        </p:nvSpPr>
        <p:spPr/>
        <p:txBody>
          <a:bodyPr/>
          <a:lstStyle/>
          <a:p>
            <a:fld id="{07CE569E-9B7C-4CB9-AB80-C0841F922CFF}" type="slidenum">
              <a:rPr lang="en-US" smtClean="0"/>
              <a:t>33</a:t>
            </a:fld>
            <a:endParaRPr lang="en-US" dirty="0"/>
          </a:p>
        </p:txBody>
      </p:sp>
      <p:sp>
        <p:nvSpPr>
          <p:cNvPr id="7" name="Date Placeholder 3">
            <a:extLst>
              <a:ext uri="{FF2B5EF4-FFF2-40B4-BE49-F238E27FC236}">
                <a16:creationId xmlns:a16="http://schemas.microsoft.com/office/drawing/2014/main" id="{C3424253-7F94-6F21-67DE-8B71BD8535B5}"/>
              </a:ext>
            </a:extLst>
          </p:cNvPr>
          <p:cNvSpPr>
            <a:spLocks noGrp="1"/>
          </p:cNvSpPr>
          <p:nvPr>
            <p:ph type="dt" sz="half" idx="10"/>
          </p:nvPr>
        </p:nvSpPr>
        <p:spPr>
          <a:xfrm>
            <a:off x="10040920" y="97040"/>
            <a:ext cx="2040835" cy="365125"/>
          </a:xfrm>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14" name="Rectangle 13">
            <a:extLst>
              <a:ext uri="{FF2B5EF4-FFF2-40B4-BE49-F238E27FC236}">
                <a16:creationId xmlns:a16="http://schemas.microsoft.com/office/drawing/2014/main" id="{FB71A93C-9A55-E5B8-6E58-5594BF248D00}"/>
              </a:ext>
            </a:extLst>
          </p:cNvPr>
          <p:cNvSpPr/>
          <p:nvPr/>
        </p:nvSpPr>
        <p:spPr>
          <a:xfrm>
            <a:off x="3488987" y="462165"/>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Connecting with Database &amp; DB Structure Creation</a:t>
            </a:r>
          </a:p>
        </p:txBody>
      </p:sp>
      <p:pic>
        <p:nvPicPr>
          <p:cNvPr id="8" name="Picture 7">
            <a:extLst>
              <a:ext uri="{FF2B5EF4-FFF2-40B4-BE49-F238E27FC236}">
                <a16:creationId xmlns:a16="http://schemas.microsoft.com/office/drawing/2014/main" id="{BC9B8F0F-4E4E-5C97-AEA5-BE8D8A5C9709}"/>
              </a:ext>
            </a:extLst>
          </p:cNvPr>
          <p:cNvPicPr>
            <a:picLocks noChangeAspect="1"/>
          </p:cNvPicPr>
          <p:nvPr/>
        </p:nvPicPr>
        <p:blipFill>
          <a:blip r:embed="rId2"/>
          <a:stretch>
            <a:fillRect/>
          </a:stretch>
        </p:blipFill>
        <p:spPr>
          <a:xfrm>
            <a:off x="3425190" y="1039116"/>
            <a:ext cx="5341618" cy="5667768"/>
          </a:xfrm>
          <a:prstGeom prst="rect">
            <a:avLst/>
          </a:prstGeom>
        </p:spPr>
      </p:pic>
    </p:spTree>
    <p:extLst>
      <p:ext uri="{BB962C8B-B14F-4D97-AF65-F5344CB8AC3E}">
        <p14:creationId xmlns:p14="http://schemas.microsoft.com/office/powerpoint/2010/main" val="1800273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9A3662-1220-41E3-0C66-A3A41253C7C6}"/>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3608FB75-0936-22F2-FDE1-07D8025D983C}"/>
              </a:ext>
            </a:extLst>
          </p:cNvPr>
          <p:cNvSpPr>
            <a:spLocks noGrp="1"/>
          </p:cNvSpPr>
          <p:nvPr>
            <p:ph type="sldNum" sz="quarter" idx="12"/>
          </p:nvPr>
        </p:nvSpPr>
        <p:spPr/>
        <p:txBody>
          <a:bodyPr/>
          <a:lstStyle/>
          <a:p>
            <a:fld id="{07CE569E-9B7C-4CB9-AB80-C0841F922CFF}" type="slidenum">
              <a:rPr lang="en-US" smtClean="0"/>
              <a:pPr/>
              <a:t>34</a:t>
            </a:fld>
            <a:endParaRPr lang="en-US" dirty="0"/>
          </a:p>
        </p:txBody>
      </p:sp>
      <p:sp>
        <p:nvSpPr>
          <p:cNvPr id="4" name="Date Placeholder 3">
            <a:extLst>
              <a:ext uri="{FF2B5EF4-FFF2-40B4-BE49-F238E27FC236}">
                <a16:creationId xmlns:a16="http://schemas.microsoft.com/office/drawing/2014/main" id="{BDED3B36-5B79-8C84-D6E7-6535E7AD80B2}"/>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9" name="Rectangle 8">
            <a:extLst>
              <a:ext uri="{FF2B5EF4-FFF2-40B4-BE49-F238E27FC236}">
                <a16:creationId xmlns:a16="http://schemas.microsoft.com/office/drawing/2014/main" id="{6D18FF9F-595D-98CD-BA19-F7797E94BE42}"/>
              </a:ext>
            </a:extLst>
          </p:cNvPr>
          <p:cNvSpPr/>
          <p:nvPr/>
        </p:nvSpPr>
        <p:spPr>
          <a:xfrm>
            <a:off x="650249" y="539628"/>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Main Menu</a:t>
            </a:r>
          </a:p>
        </p:txBody>
      </p:sp>
      <p:grpSp>
        <p:nvGrpSpPr>
          <p:cNvPr id="15" name="Group 14">
            <a:extLst>
              <a:ext uri="{FF2B5EF4-FFF2-40B4-BE49-F238E27FC236}">
                <a16:creationId xmlns:a16="http://schemas.microsoft.com/office/drawing/2014/main" id="{B93D8BBB-93A4-0AE5-E7AB-2749EB45C3E9}"/>
              </a:ext>
            </a:extLst>
          </p:cNvPr>
          <p:cNvGrpSpPr/>
          <p:nvPr/>
        </p:nvGrpSpPr>
        <p:grpSpPr>
          <a:xfrm>
            <a:off x="6389401" y="2559538"/>
            <a:ext cx="5214025" cy="1738923"/>
            <a:chOff x="6614378" y="2645538"/>
            <a:chExt cx="5214025" cy="1738923"/>
          </a:xfrm>
        </p:grpSpPr>
        <p:sp>
          <p:nvSpPr>
            <p:cNvPr id="13" name="Rectangle 12">
              <a:extLst>
                <a:ext uri="{FF2B5EF4-FFF2-40B4-BE49-F238E27FC236}">
                  <a16:creationId xmlns:a16="http://schemas.microsoft.com/office/drawing/2014/main" id="{07F3FC88-3EA0-0DD8-241F-690059DF80FA}"/>
                </a:ext>
              </a:extLst>
            </p:cNvPr>
            <p:cNvSpPr/>
            <p:nvPr/>
          </p:nvSpPr>
          <p:spPr>
            <a:xfrm>
              <a:off x="6614378" y="2645538"/>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Images Used </a:t>
              </a:r>
            </a:p>
          </p:txBody>
        </p:sp>
        <p:grpSp>
          <p:nvGrpSpPr>
            <p:cNvPr id="14" name="Group 13">
              <a:extLst>
                <a:ext uri="{FF2B5EF4-FFF2-40B4-BE49-F238E27FC236}">
                  <a16:creationId xmlns:a16="http://schemas.microsoft.com/office/drawing/2014/main" id="{9E532F35-0562-A2AF-5323-29B25418CE68}"/>
                </a:ext>
              </a:extLst>
            </p:cNvPr>
            <p:cNvGrpSpPr/>
            <p:nvPr/>
          </p:nvGrpSpPr>
          <p:grpSpPr>
            <a:xfrm>
              <a:off x="6748966" y="3224123"/>
              <a:ext cx="4944847" cy="1160338"/>
              <a:chOff x="7020784" y="4820550"/>
              <a:chExt cx="4944847" cy="1160338"/>
            </a:xfrm>
          </p:grpSpPr>
          <p:pic>
            <p:nvPicPr>
              <p:cNvPr id="10" name="Picture 9">
                <a:extLst>
                  <a:ext uri="{FF2B5EF4-FFF2-40B4-BE49-F238E27FC236}">
                    <a16:creationId xmlns:a16="http://schemas.microsoft.com/office/drawing/2014/main" id="{F163BF84-7F30-7D72-12BE-68D48B29282F}"/>
                  </a:ext>
                </a:extLst>
              </p:cNvPr>
              <p:cNvPicPr>
                <a:picLocks noChangeAspect="1"/>
              </p:cNvPicPr>
              <p:nvPr/>
            </p:nvPicPr>
            <p:blipFill>
              <a:blip r:embed="rId2"/>
              <a:stretch>
                <a:fillRect/>
              </a:stretch>
            </p:blipFill>
            <p:spPr>
              <a:xfrm>
                <a:off x="7020784" y="4820550"/>
                <a:ext cx="1560086" cy="494867"/>
              </a:xfrm>
              <a:prstGeom prst="rect">
                <a:avLst/>
              </a:prstGeom>
            </p:spPr>
          </p:pic>
          <p:pic>
            <p:nvPicPr>
              <p:cNvPr id="11" name="Picture 10">
                <a:extLst>
                  <a:ext uri="{FF2B5EF4-FFF2-40B4-BE49-F238E27FC236}">
                    <a16:creationId xmlns:a16="http://schemas.microsoft.com/office/drawing/2014/main" id="{D147FFDB-108F-049E-C810-5B99B3A70C1E}"/>
                  </a:ext>
                </a:extLst>
              </p:cNvPr>
              <p:cNvPicPr>
                <a:picLocks noChangeAspect="1"/>
              </p:cNvPicPr>
              <p:nvPr/>
            </p:nvPicPr>
            <p:blipFill>
              <a:blip r:embed="rId3"/>
              <a:stretch>
                <a:fillRect/>
              </a:stretch>
            </p:blipFill>
            <p:spPr>
              <a:xfrm>
                <a:off x="8653827" y="4820550"/>
                <a:ext cx="1599838" cy="507476"/>
              </a:xfrm>
              <a:prstGeom prst="rect">
                <a:avLst/>
              </a:prstGeom>
            </p:spPr>
          </p:pic>
          <p:pic>
            <p:nvPicPr>
              <p:cNvPr id="12" name="Picture 11">
                <a:extLst>
                  <a:ext uri="{FF2B5EF4-FFF2-40B4-BE49-F238E27FC236}">
                    <a16:creationId xmlns:a16="http://schemas.microsoft.com/office/drawing/2014/main" id="{EE841678-E623-EB2C-BEF0-3151AAAD1EEC}"/>
                  </a:ext>
                </a:extLst>
              </p:cNvPr>
              <p:cNvPicPr>
                <a:picLocks noChangeAspect="1"/>
              </p:cNvPicPr>
              <p:nvPr/>
            </p:nvPicPr>
            <p:blipFill>
              <a:blip r:embed="rId4"/>
              <a:stretch>
                <a:fillRect/>
              </a:stretch>
            </p:blipFill>
            <p:spPr>
              <a:xfrm>
                <a:off x="10399580" y="4820550"/>
                <a:ext cx="1566051" cy="496759"/>
              </a:xfrm>
              <a:prstGeom prst="rect">
                <a:avLst/>
              </a:prstGeom>
            </p:spPr>
          </p:pic>
          <p:pic>
            <p:nvPicPr>
              <p:cNvPr id="18" name="Picture 17">
                <a:extLst>
                  <a:ext uri="{FF2B5EF4-FFF2-40B4-BE49-F238E27FC236}">
                    <a16:creationId xmlns:a16="http://schemas.microsoft.com/office/drawing/2014/main" id="{50C0FE7D-1B8F-0F83-099C-45DCC524D7AA}"/>
                  </a:ext>
                </a:extLst>
              </p:cNvPr>
              <p:cNvPicPr>
                <a:picLocks noChangeAspect="1"/>
              </p:cNvPicPr>
              <p:nvPr/>
            </p:nvPicPr>
            <p:blipFill>
              <a:blip r:embed="rId5"/>
              <a:stretch>
                <a:fillRect/>
              </a:stretch>
            </p:blipFill>
            <p:spPr>
              <a:xfrm>
                <a:off x="7779547" y="5457906"/>
                <a:ext cx="1648721" cy="522982"/>
              </a:xfrm>
              <a:prstGeom prst="rect">
                <a:avLst/>
              </a:prstGeom>
            </p:spPr>
          </p:pic>
          <p:pic>
            <p:nvPicPr>
              <p:cNvPr id="19" name="Picture 18">
                <a:extLst>
                  <a:ext uri="{FF2B5EF4-FFF2-40B4-BE49-F238E27FC236}">
                    <a16:creationId xmlns:a16="http://schemas.microsoft.com/office/drawing/2014/main" id="{B59D5789-81B1-31C2-F311-6DE04C27DA65}"/>
                  </a:ext>
                </a:extLst>
              </p:cNvPr>
              <p:cNvPicPr>
                <a:picLocks noChangeAspect="1"/>
              </p:cNvPicPr>
              <p:nvPr/>
            </p:nvPicPr>
            <p:blipFill>
              <a:blip r:embed="rId6"/>
              <a:stretch>
                <a:fillRect/>
              </a:stretch>
            </p:blipFill>
            <p:spPr>
              <a:xfrm>
                <a:off x="9486533" y="5454148"/>
                <a:ext cx="1648721" cy="501415"/>
              </a:xfrm>
              <a:prstGeom prst="rect">
                <a:avLst/>
              </a:prstGeom>
            </p:spPr>
          </p:pic>
        </p:grpSp>
      </p:grpSp>
      <p:pic>
        <p:nvPicPr>
          <p:cNvPr id="7" name="Picture 6">
            <a:extLst>
              <a:ext uri="{FF2B5EF4-FFF2-40B4-BE49-F238E27FC236}">
                <a16:creationId xmlns:a16="http://schemas.microsoft.com/office/drawing/2014/main" id="{41F23FD8-EA2A-C119-91AC-ECFF2FBC1D95}"/>
              </a:ext>
            </a:extLst>
          </p:cNvPr>
          <p:cNvPicPr>
            <a:picLocks noChangeAspect="1"/>
          </p:cNvPicPr>
          <p:nvPr/>
        </p:nvPicPr>
        <p:blipFill>
          <a:blip r:embed="rId7"/>
          <a:stretch>
            <a:fillRect/>
          </a:stretch>
        </p:blipFill>
        <p:spPr>
          <a:xfrm>
            <a:off x="758672" y="1038774"/>
            <a:ext cx="4997178" cy="5667768"/>
          </a:xfrm>
          <a:prstGeom prst="rect">
            <a:avLst/>
          </a:prstGeom>
        </p:spPr>
      </p:pic>
    </p:spTree>
    <p:extLst>
      <p:ext uri="{BB962C8B-B14F-4D97-AF65-F5344CB8AC3E}">
        <p14:creationId xmlns:p14="http://schemas.microsoft.com/office/powerpoint/2010/main" val="2512710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CF3590-9EB3-E21D-3DCA-5A8F335B5FCC}"/>
              </a:ext>
            </a:extLst>
          </p:cNvPr>
          <p:cNvSpPr>
            <a:spLocks noGrp="1"/>
          </p:cNvSpPr>
          <p:nvPr>
            <p:ph type="sldNum" sz="quarter" idx="12"/>
          </p:nvPr>
        </p:nvSpPr>
        <p:spPr/>
        <p:txBody>
          <a:bodyPr/>
          <a:lstStyle/>
          <a:p>
            <a:fld id="{07CE569E-9B7C-4CB9-AB80-C0841F922CFF}" type="slidenum">
              <a:rPr lang="en-US" smtClean="0"/>
              <a:pPr/>
              <a:t>35</a:t>
            </a:fld>
            <a:endParaRPr lang="en-US" dirty="0"/>
          </a:p>
        </p:txBody>
      </p:sp>
      <p:sp>
        <p:nvSpPr>
          <p:cNvPr id="4" name="Date Placeholder 3">
            <a:extLst>
              <a:ext uri="{FF2B5EF4-FFF2-40B4-BE49-F238E27FC236}">
                <a16:creationId xmlns:a16="http://schemas.microsoft.com/office/drawing/2014/main" id="{088ADFDC-0090-1558-B25A-23AA7BB33C6F}"/>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10" name="Rectangle 9">
            <a:extLst>
              <a:ext uri="{FF2B5EF4-FFF2-40B4-BE49-F238E27FC236}">
                <a16:creationId xmlns:a16="http://schemas.microsoft.com/office/drawing/2014/main" id="{8F1D1877-B188-0B9A-B847-C2E8B1FDFC1F}"/>
              </a:ext>
            </a:extLst>
          </p:cNvPr>
          <p:cNvSpPr/>
          <p:nvPr/>
        </p:nvSpPr>
        <p:spPr>
          <a:xfrm>
            <a:off x="3488987" y="257884"/>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Inserting Records in Database </a:t>
            </a:r>
          </a:p>
        </p:txBody>
      </p:sp>
      <p:pic>
        <p:nvPicPr>
          <p:cNvPr id="6" name="Picture 5">
            <a:extLst>
              <a:ext uri="{FF2B5EF4-FFF2-40B4-BE49-F238E27FC236}">
                <a16:creationId xmlns:a16="http://schemas.microsoft.com/office/drawing/2014/main" id="{056D07C0-7810-709D-D3BA-B7683E06F884}"/>
              </a:ext>
            </a:extLst>
          </p:cNvPr>
          <p:cNvPicPr>
            <a:picLocks noChangeAspect="1"/>
          </p:cNvPicPr>
          <p:nvPr/>
        </p:nvPicPr>
        <p:blipFill>
          <a:blip r:embed="rId2"/>
          <a:stretch>
            <a:fillRect/>
          </a:stretch>
        </p:blipFill>
        <p:spPr>
          <a:xfrm>
            <a:off x="1567704" y="747580"/>
            <a:ext cx="9056592" cy="5667768"/>
          </a:xfrm>
          <a:prstGeom prst="rect">
            <a:avLst/>
          </a:prstGeom>
        </p:spPr>
      </p:pic>
    </p:spTree>
    <p:extLst>
      <p:ext uri="{BB962C8B-B14F-4D97-AF65-F5344CB8AC3E}">
        <p14:creationId xmlns:p14="http://schemas.microsoft.com/office/powerpoint/2010/main" val="2580764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126D83-68DF-C9C0-6871-7394714EAD95}"/>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8BE26860-8C0D-2F61-6126-F2EDDC1CE08A}"/>
              </a:ext>
            </a:extLst>
          </p:cNvPr>
          <p:cNvSpPr>
            <a:spLocks noGrp="1"/>
          </p:cNvSpPr>
          <p:nvPr>
            <p:ph type="sldNum" sz="quarter" idx="12"/>
          </p:nvPr>
        </p:nvSpPr>
        <p:spPr/>
        <p:txBody>
          <a:bodyPr/>
          <a:lstStyle/>
          <a:p>
            <a:fld id="{07CE569E-9B7C-4CB9-AB80-C0841F922CFF}" type="slidenum">
              <a:rPr lang="en-US" smtClean="0"/>
              <a:pPr/>
              <a:t>36</a:t>
            </a:fld>
            <a:endParaRPr lang="en-US" dirty="0"/>
          </a:p>
        </p:txBody>
      </p:sp>
      <p:sp>
        <p:nvSpPr>
          <p:cNvPr id="4" name="Date Placeholder 3">
            <a:extLst>
              <a:ext uri="{FF2B5EF4-FFF2-40B4-BE49-F238E27FC236}">
                <a16:creationId xmlns:a16="http://schemas.microsoft.com/office/drawing/2014/main" id="{C9737BF2-40FD-0ECB-776B-475DC008468C}"/>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7" name="Rectangle 6">
            <a:extLst>
              <a:ext uri="{FF2B5EF4-FFF2-40B4-BE49-F238E27FC236}">
                <a16:creationId xmlns:a16="http://schemas.microsoft.com/office/drawing/2014/main" id="{8BE41C60-203C-F39A-C94F-FA6E40A33A41}"/>
              </a:ext>
            </a:extLst>
          </p:cNvPr>
          <p:cNvSpPr/>
          <p:nvPr/>
        </p:nvSpPr>
        <p:spPr>
          <a:xfrm>
            <a:off x="3488987" y="617725"/>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Searching Records in Database </a:t>
            </a:r>
          </a:p>
        </p:txBody>
      </p:sp>
      <p:pic>
        <p:nvPicPr>
          <p:cNvPr id="10" name="Picture 9">
            <a:extLst>
              <a:ext uri="{FF2B5EF4-FFF2-40B4-BE49-F238E27FC236}">
                <a16:creationId xmlns:a16="http://schemas.microsoft.com/office/drawing/2014/main" id="{D0AF93DF-4410-80AC-A253-1577E9EBF16E}"/>
              </a:ext>
            </a:extLst>
          </p:cNvPr>
          <p:cNvPicPr>
            <a:picLocks noChangeAspect="1"/>
          </p:cNvPicPr>
          <p:nvPr/>
        </p:nvPicPr>
        <p:blipFill>
          <a:blip r:embed="rId2"/>
          <a:stretch>
            <a:fillRect/>
          </a:stretch>
        </p:blipFill>
        <p:spPr>
          <a:xfrm>
            <a:off x="2313022" y="1492716"/>
            <a:ext cx="7565953" cy="4353768"/>
          </a:xfrm>
          <a:prstGeom prst="rect">
            <a:avLst/>
          </a:prstGeom>
        </p:spPr>
      </p:pic>
    </p:spTree>
    <p:extLst>
      <p:ext uri="{BB962C8B-B14F-4D97-AF65-F5344CB8AC3E}">
        <p14:creationId xmlns:p14="http://schemas.microsoft.com/office/powerpoint/2010/main" val="4155103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E126D83-68DF-C9C0-6871-7394714EAD95}"/>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8BE26860-8C0D-2F61-6126-F2EDDC1CE08A}"/>
              </a:ext>
            </a:extLst>
          </p:cNvPr>
          <p:cNvSpPr>
            <a:spLocks noGrp="1"/>
          </p:cNvSpPr>
          <p:nvPr>
            <p:ph type="sldNum" sz="quarter" idx="12"/>
          </p:nvPr>
        </p:nvSpPr>
        <p:spPr/>
        <p:txBody>
          <a:bodyPr/>
          <a:lstStyle/>
          <a:p>
            <a:fld id="{07CE569E-9B7C-4CB9-AB80-C0841F922CFF}" type="slidenum">
              <a:rPr lang="en-US" smtClean="0"/>
              <a:pPr/>
              <a:t>37</a:t>
            </a:fld>
            <a:endParaRPr lang="en-US" dirty="0"/>
          </a:p>
        </p:txBody>
      </p:sp>
      <p:sp>
        <p:nvSpPr>
          <p:cNvPr id="4" name="Date Placeholder 3">
            <a:extLst>
              <a:ext uri="{FF2B5EF4-FFF2-40B4-BE49-F238E27FC236}">
                <a16:creationId xmlns:a16="http://schemas.microsoft.com/office/drawing/2014/main" id="{C9737BF2-40FD-0ECB-776B-475DC008468C}"/>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8" name="Rectangle 7">
            <a:extLst>
              <a:ext uri="{FF2B5EF4-FFF2-40B4-BE49-F238E27FC236}">
                <a16:creationId xmlns:a16="http://schemas.microsoft.com/office/drawing/2014/main" id="{C8809FF1-F072-5630-8F8A-329529A74DC2}"/>
              </a:ext>
            </a:extLst>
          </p:cNvPr>
          <p:cNvSpPr/>
          <p:nvPr/>
        </p:nvSpPr>
        <p:spPr>
          <a:xfrm>
            <a:off x="3488985" y="1094463"/>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Updating Records in Database </a:t>
            </a:r>
          </a:p>
        </p:txBody>
      </p:sp>
      <p:pic>
        <p:nvPicPr>
          <p:cNvPr id="9" name="Picture 8">
            <a:extLst>
              <a:ext uri="{FF2B5EF4-FFF2-40B4-BE49-F238E27FC236}">
                <a16:creationId xmlns:a16="http://schemas.microsoft.com/office/drawing/2014/main" id="{E454E4B8-25DF-1246-6C2B-CD1B49477E15}"/>
              </a:ext>
            </a:extLst>
          </p:cNvPr>
          <p:cNvPicPr>
            <a:picLocks noChangeAspect="1"/>
          </p:cNvPicPr>
          <p:nvPr/>
        </p:nvPicPr>
        <p:blipFill>
          <a:blip r:embed="rId2"/>
          <a:stretch>
            <a:fillRect/>
          </a:stretch>
        </p:blipFill>
        <p:spPr>
          <a:xfrm>
            <a:off x="554178" y="1808844"/>
            <a:ext cx="11083636" cy="2199082"/>
          </a:xfrm>
          <a:prstGeom prst="rect">
            <a:avLst/>
          </a:prstGeom>
        </p:spPr>
      </p:pic>
    </p:spTree>
    <p:extLst>
      <p:ext uri="{BB962C8B-B14F-4D97-AF65-F5344CB8AC3E}">
        <p14:creationId xmlns:p14="http://schemas.microsoft.com/office/powerpoint/2010/main" val="3803496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29C490-3FDE-F8F6-3C5B-B056A1200E2D}"/>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980424B6-8DD5-7288-78F4-112683B7DB2A}"/>
              </a:ext>
            </a:extLst>
          </p:cNvPr>
          <p:cNvSpPr>
            <a:spLocks noGrp="1"/>
          </p:cNvSpPr>
          <p:nvPr>
            <p:ph type="sldNum" sz="quarter" idx="12"/>
          </p:nvPr>
        </p:nvSpPr>
        <p:spPr/>
        <p:txBody>
          <a:bodyPr/>
          <a:lstStyle/>
          <a:p>
            <a:fld id="{07CE569E-9B7C-4CB9-AB80-C0841F922CFF}" type="slidenum">
              <a:rPr lang="en-US" smtClean="0"/>
              <a:pPr/>
              <a:t>38</a:t>
            </a:fld>
            <a:endParaRPr lang="en-US" dirty="0"/>
          </a:p>
        </p:txBody>
      </p:sp>
      <p:sp>
        <p:nvSpPr>
          <p:cNvPr id="4" name="Date Placeholder 3">
            <a:extLst>
              <a:ext uri="{FF2B5EF4-FFF2-40B4-BE49-F238E27FC236}">
                <a16:creationId xmlns:a16="http://schemas.microsoft.com/office/drawing/2014/main" id="{A456186E-76A8-2D4F-7D5B-68C87C7FBC0F}"/>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9" name="Rectangle 8">
            <a:extLst>
              <a:ext uri="{FF2B5EF4-FFF2-40B4-BE49-F238E27FC236}">
                <a16:creationId xmlns:a16="http://schemas.microsoft.com/office/drawing/2014/main" id="{E0813BCC-E2BC-C240-1068-BEADE755E07F}"/>
              </a:ext>
            </a:extLst>
          </p:cNvPr>
          <p:cNvSpPr/>
          <p:nvPr/>
        </p:nvSpPr>
        <p:spPr>
          <a:xfrm>
            <a:off x="3488987" y="722336"/>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User Interface for Registration of Dog Lovers</a:t>
            </a:r>
          </a:p>
        </p:txBody>
      </p:sp>
      <p:pic>
        <p:nvPicPr>
          <p:cNvPr id="7" name="Picture 6">
            <a:extLst>
              <a:ext uri="{FF2B5EF4-FFF2-40B4-BE49-F238E27FC236}">
                <a16:creationId xmlns:a16="http://schemas.microsoft.com/office/drawing/2014/main" id="{997FDDD8-29A2-012A-A23A-27DC282A2365}"/>
              </a:ext>
            </a:extLst>
          </p:cNvPr>
          <p:cNvPicPr>
            <a:picLocks noChangeAspect="1"/>
          </p:cNvPicPr>
          <p:nvPr/>
        </p:nvPicPr>
        <p:blipFill rotWithShape="1">
          <a:blip r:embed="rId2"/>
          <a:srcRect b="27742"/>
          <a:stretch/>
        </p:blipFill>
        <p:spPr>
          <a:xfrm>
            <a:off x="430288" y="1583479"/>
            <a:ext cx="5502349" cy="4955433"/>
          </a:xfrm>
          <a:prstGeom prst="rect">
            <a:avLst/>
          </a:prstGeom>
        </p:spPr>
      </p:pic>
      <p:pic>
        <p:nvPicPr>
          <p:cNvPr id="15" name="Picture 14">
            <a:extLst>
              <a:ext uri="{FF2B5EF4-FFF2-40B4-BE49-F238E27FC236}">
                <a16:creationId xmlns:a16="http://schemas.microsoft.com/office/drawing/2014/main" id="{F81F396A-D8BB-F716-341A-82F121706F78}"/>
              </a:ext>
            </a:extLst>
          </p:cNvPr>
          <p:cNvPicPr>
            <a:picLocks noChangeAspect="1"/>
          </p:cNvPicPr>
          <p:nvPr/>
        </p:nvPicPr>
        <p:blipFill>
          <a:blip r:embed="rId3"/>
          <a:stretch>
            <a:fillRect/>
          </a:stretch>
        </p:blipFill>
        <p:spPr>
          <a:xfrm>
            <a:off x="6595279" y="2204136"/>
            <a:ext cx="5124607" cy="3328132"/>
          </a:xfrm>
          <a:prstGeom prst="rect">
            <a:avLst/>
          </a:prstGeom>
        </p:spPr>
      </p:pic>
    </p:spTree>
    <p:extLst>
      <p:ext uri="{BB962C8B-B14F-4D97-AF65-F5344CB8AC3E}">
        <p14:creationId xmlns:p14="http://schemas.microsoft.com/office/powerpoint/2010/main" val="377477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C6888F-4BDA-65C3-C131-07929AFF16F8}"/>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88EA2883-236A-09CB-349D-04D9536164F2}"/>
              </a:ext>
            </a:extLst>
          </p:cNvPr>
          <p:cNvSpPr>
            <a:spLocks noGrp="1"/>
          </p:cNvSpPr>
          <p:nvPr>
            <p:ph type="sldNum" sz="quarter" idx="12"/>
          </p:nvPr>
        </p:nvSpPr>
        <p:spPr/>
        <p:txBody>
          <a:bodyPr/>
          <a:lstStyle/>
          <a:p>
            <a:fld id="{07CE569E-9B7C-4CB9-AB80-C0841F922CFF}" type="slidenum">
              <a:rPr lang="en-US" smtClean="0"/>
              <a:pPr/>
              <a:t>39</a:t>
            </a:fld>
            <a:endParaRPr lang="en-US" dirty="0"/>
          </a:p>
        </p:txBody>
      </p:sp>
      <p:sp>
        <p:nvSpPr>
          <p:cNvPr id="4" name="Date Placeholder 3">
            <a:extLst>
              <a:ext uri="{FF2B5EF4-FFF2-40B4-BE49-F238E27FC236}">
                <a16:creationId xmlns:a16="http://schemas.microsoft.com/office/drawing/2014/main" id="{5419612D-B7DE-A10D-0116-E772A684C2FC}"/>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9" name="Rectangle 8">
            <a:extLst>
              <a:ext uri="{FF2B5EF4-FFF2-40B4-BE49-F238E27FC236}">
                <a16:creationId xmlns:a16="http://schemas.microsoft.com/office/drawing/2014/main" id="{E53A7A22-9A06-02FC-DE68-3463CEA1F731}"/>
              </a:ext>
            </a:extLst>
          </p:cNvPr>
          <p:cNvSpPr/>
          <p:nvPr/>
        </p:nvSpPr>
        <p:spPr>
          <a:xfrm>
            <a:off x="3488987" y="833042"/>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User Interface for Location Details</a:t>
            </a:r>
          </a:p>
        </p:txBody>
      </p:sp>
      <p:pic>
        <p:nvPicPr>
          <p:cNvPr id="7" name="Picture 6">
            <a:extLst>
              <a:ext uri="{FF2B5EF4-FFF2-40B4-BE49-F238E27FC236}">
                <a16:creationId xmlns:a16="http://schemas.microsoft.com/office/drawing/2014/main" id="{36EDE371-B9B6-6EC7-79EC-C5DFB05F140B}"/>
              </a:ext>
            </a:extLst>
          </p:cNvPr>
          <p:cNvPicPr>
            <a:picLocks noChangeAspect="1"/>
          </p:cNvPicPr>
          <p:nvPr/>
        </p:nvPicPr>
        <p:blipFill>
          <a:blip r:embed="rId2"/>
          <a:stretch>
            <a:fillRect/>
          </a:stretch>
        </p:blipFill>
        <p:spPr>
          <a:xfrm>
            <a:off x="121916" y="1724171"/>
            <a:ext cx="5883277" cy="4380251"/>
          </a:xfrm>
          <a:prstGeom prst="rect">
            <a:avLst/>
          </a:prstGeom>
        </p:spPr>
      </p:pic>
      <p:pic>
        <p:nvPicPr>
          <p:cNvPr id="11" name="Picture 10">
            <a:extLst>
              <a:ext uri="{FF2B5EF4-FFF2-40B4-BE49-F238E27FC236}">
                <a16:creationId xmlns:a16="http://schemas.microsoft.com/office/drawing/2014/main" id="{E8F0906C-8ACC-4FD7-5D91-4E1AA9E66A6B}"/>
              </a:ext>
            </a:extLst>
          </p:cNvPr>
          <p:cNvPicPr>
            <a:picLocks noChangeAspect="1"/>
          </p:cNvPicPr>
          <p:nvPr/>
        </p:nvPicPr>
        <p:blipFill>
          <a:blip r:embed="rId3"/>
          <a:stretch>
            <a:fillRect/>
          </a:stretch>
        </p:blipFill>
        <p:spPr>
          <a:xfrm>
            <a:off x="6580456" y="2598893"/>
            <a:ext cx="5489628" cy="2705450"/>
          </a:xfrm>
          <a:prstGeom prst="rect">
            <a:avLst/>
          </a:prstGeom>
        </p:spPr>
      </p:pic>
    </p:spTree>
    <p:extLst>
      <p:ext uri="{BB962C8B-B14F-4D97-AF65-F5344CB8AC3E}">
        <p14:creationId xmlns:p14="http://schemas.microsoft.com/office/powerpoint/2010/main" val="2184670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F2EF1B-CCB2-40E8-AB44-5AFEA615DF09}"/>
              </a:ext>
            </a:extLst>
          </p:cNvPr>
          <p:cNvSpPr>
            <a:spLocks noGrp="1"/>
          </p:cNvSpPr>
          <p:nvPr>
            <p:ph type="title"/>
          </p:nvPr>
        </p:nvSpPr>
        <p:spPr>
          <a:xfrm>
            <a:off x="6203245" y="839456"/>
            <a:ext cx="4283886" cy="782054"/>
          </a:xfrm>
        </p:spPr>
        <p:txBody>
          <a:bodyPr/>
          <a:lstStyle/>
          <a:p>
            <a:pPr algn="ctr"/>
            <a:r>
              <a:rPr lang="en-US" dirty="0">
                <a:solidFill>
                  <a:schemeClr val="bg1"/>
                </a:solidFill>
                <a:effectLst>
                  <a:outerShdw blurRad="38100" dist="38100" dir="2700000" algn="tl">
                    <a:srgbClr val="000000">
                      <a:alpha val="43137"/>
                    </a:srgbClr>
                  </a:outerShdw>
                </a:effectLst>
              </a:rPr>
              <a:t>Index</a:t>
            </a:r>
          </a:p>
        </p:txBody>
      </p:sp>
      <p:sp>
        <p:nvSpPr>
          <p:cNvPr id="11" name="Freeform: Shape 10">
            <a:extLst>
              <a:ext uri="{FF2B5EF4-FFF2-40B4-BE49-F238E27FC236}">
                <a16:creationId xmlns:a16="http://schemas.microsoft.com/office/drawing/2014/main" id="{886CC949-024C-450A-92AD-EF1695756AA7}"/>
              </a:ext>
              <a:ext uri="{C183D7F6-B498-43B3-948B-1728B52AA6E4}">
                <adec:decorative xmlns:adec="http://schemas.microsoft.com/office/drawing/2017/decorative" val="1"/>
              </a:ext>
            </a:extLst>
          </p:cNvPr>
          <p:cNvSpPr/>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pic>
        <p:nvPicPr>
          <p:cNvPr id="12" name="Picture Placeholder 11">
            <a:extLst>
              <a:ext uri="{FF2B5EF4-FFF2-40B4-BE49-F238E27FC236}">
                <a16:creationId xmlns:a16="http://schemas.microsoft.com/office/drawing/2014/main" id="{12EE165A-F212-6024-CF49-B338A2F9400C}"/>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artisticTexturizer/>
                    </a14:imgEffect>
                    <a14:imgEffect>
                      <a14:colorTemperature colorTemp="8800"/>
                    </a14:imgEffect>
                  </a14:imgLayer>
                </a14:imgProps>
              </a:ext>
            </a:extLst>
          </a:blip>
          <a:srcRect l="20683" t="22987" b="22987"/>
          <a:stretch/>
        </p:blipFill>
        <p:spPr>
          <a:xfrm>
            <a:off x="-1" y="0"/>
            <a:ext cx="4424941" cy="6028256"/>
          </a:xfrm>
        </p:spPr>
      </p:pic>
      <p:sp>
        <p:nvSpPr>
          <p:cNvPr id="8" name="Slide Number Placeholder 8">
            <a:extLst>
              <a:ext uri="{FF2B5EF4-FFF2-40B4-BE49-F238E27FC236}">
                <a16:creationId xmlns:a16="http://schemas.microsoft.com/office/drawing/2014/main" id="{81A230C4-242E-8921-162F-9681837A97DB}"/>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4</a:t>
            </a:fld>
            <a:endParaRPr lang="en-US" sz="1600" b="1" dirty="0">
              <a:latin typeface="Arial Black" panose="020B0A04020102020204" pitchFamily="34" charset="0"/>
            </a:endParaRPr>
          </a:p>
        </p:txBody>
      </p:sp>
      <p:pic>
        <p:nvPicPr>
          <p:cNvPr id="9" name="Picture 8">
            <a:extLst>
              <a:ext uri="{FF2B5EF4-FFF2-40B4-BE49-F238E27FC236}">
                <a16:creationId xmlns:a16="http://schemas.microsoft.com/office/drawing/2014/main" id="{356A21CD-283B-CA2A-3A2A-9112CF045B1B}"/>
              </a:ext>
            </a:extLst>
          </p:cNvPr>
          <p:cNvPicPr>
            <a:picLocks noChangeAspect="1"/>
          </p:cNvPicPr>
          <p:nvPr/>
        </p:nvPicPr>
        <p:blipFill>
          <a:blip r:embed="rId4"/>
          <a:stretch>
            <a:fillRect/>
          </a:stretch>
        </p:blipFill>
        <p:spPr>
          <a:xfrm>
            <a:off x="54173" y="56680"/>
            <a:ext cx="707827" cy="707827"/>
          </a:xfrm>
          <a:prstGeom prst="flowChartConnector">
            <a:avLst/>
          </a:prstGeom>
        </p:spPr>
      </p:pic>
      <p:graphicFrame>
        <p:nvGraphicFramePr>
          <p:cNvPr id="2" name="Table 2">
            <a:extLst>
              <a:ext uri="{FF2B5EF4-FFF2-40B4-BE49-F238E27FC236}">
                <a16:creationId xmlns:a16="http://schemas.microsoft.com/office/drawing/2014/main" id="{8D8378BC-8852-BE84-2FE0-EFB5533B3439}"/>
              </a:ext>
            </a:extLst>
          </p:cNvPr>
          <p:cNvGraphicFramePr>
            <a:graphicFrameLocks noGrp="1"/>
          </p:cNvGraphicFramePr>
          <p:nvPr>
            <p:extLst>
              <p:ext uri="{D42A27DB-BD31-4B8C-83A1-F6EECF244321}">
                <p14:modId xmlns:p14="http://schemas.microsoft.com/office/powerpoint/2010/main" val="1466178292"/>
              </p:ext>
            </p:extLst>
          </p:nvPr>
        </p:nvGraphicFramePr>
        <p:xfrm>
          <a:off x="4986511" y="1956201"/>
          <a:ext cx="6717355" cy="3671316"/>
        </p:xfrm>
        <a:graphic>
          <a:graphicData uri="http://schemas.openxmlformats.org/drawingml/2006/table">
            <a:tbl>
              <a:tblPr firstRow="1" firstCol="1" bandRow="1">
                <a:tableStyleId>{638B1855-1B75-4FBE-930C-398BA8C253C6}</a:tableStyleId>
              </a:tblPr>
              <a:tblGrid>
                <a:gridCol w="812871">
                  <a:extLst>
                    <a:ext uri="{9D8B030D-6E8A-4147-A177-3AD203B41FA5}">
                      <a16:colId xmlns:a16="http://schemas.microsoft.com/office/drawing/2014/main" val="922452604"/>
                    </a:ext>
                  </a:extLst>
                </a:gridCol>
                <a:gridCol w="4633648">
                  <a:extLst>
                    <a:ext uri="{9D8B030D-6E8A-4147-A177-3AD203B41FA5}">
                      <a16:colId xmlns:a16="http://schemas.microsoft.com/office/drawing/2014/main" val="2485673506"/>
                    </a:ext>
                  </a:extLst>
                </a:gridCol>
                <a:gridCol w="1270836">
                  <a:extLst>
                    <a:ext uri="{9D8B030D-6E8A-4147-A177-3AD203B41FA5}">
                      <a16:colId xmlns:a16="http://schemas.microsoft.com/office/drawing/2014/main" val="940135988"/>
                    </a:ext>
                  </a:extLst>
                </a:gridCol>
              </a:tblGrid>
              <a:tr h="407924">
                <a:tc>
                  <a:txBody>
                    <a:bodyPr/>
                    <a:lstStyle/>
                    <a:p>
                      <a:pPr algn="ctr"/>
                      <a:r>
                        <a:rPr lang="en-US" sz="2000" dirty="0">
                          <a:latin typeface="Book Antiqua" panose="02040602050305030304" pitchFamily="18" charset="0"/>
                        </a:rPr>
                        <a:t>Sno.</a:t>
                      </a:r>
                    </a:p>
                  </a:txBody>
                  <a:tcPr marL="75570" marR="75570" marT="50292" marB="50292">
                    <a:lnB w="12700" cap="flat" cmpd="sng" algn="ctr">
                      <a:solidFill>
                        <a:schemeClr val="bg2"/>
                      </a:solidFill>
                      <a:prstDash val="solid"/>
                      <a:round/>
                      <a:headEnd type="none" w="med" len="med"/>
                      <a:tailEnd type="none" w="med" len="med"/>
                    </a:lnB>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tcPr>
                </a:tc>
                <a:tc>
                  <a:txBody>
                    <a:bodyPr/>
                    <a:lstStyle/>
                    <a:p>
                      <a:pPr algn="ctr"/>
                      <a:r>
                        <a:rPr lang="en-US" sz="2000" dirty="0">
                          <a:latin typeface="Book Antiqua" panose="02040602050305030304" pitchFamily="18" charset="0"/>
                        </a:rPr>
                        <a:t>Topic</a:t>
                      </a:r>
                    </a:p>
                  </a:txBody>
                  <a:tcPr marL="75570" marR="75570" marT="50292" marB="50292">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5400000" scaled="1"/>
                      <a:tileRect/>
                    </a:gradFill>
                  </a:tcPr>
                </a:tc>
                <a:tc>
                  <a:txBody>
                    <a:bodyPr/>
                    <a:lstStyle/>
                    <a:p>
                      <a:pPr algn="ctr"/>
                      <a:r>
                        <a:rPr lang="en-US" sz="2000" dirty="0">
                          <a:latin typeface="Book Antiqua" panose="02040602050305030304" pitchFamily="18" charset="0"/>
                        </a:rPr>
                        <a:t>Page no.</a:t>
                      </a:r>
                    </a:p>
                  </a:txBody>
                  <a:tcPr marL="75570" marR="75570" marT="50292" marB="50292">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8100000" scaled="1"/>
                      <a:tileRect/>
                    </a:gradFill>
                  </a:tcPr>
                </a:tc>
                <a:extLst>
                  <a:ext uri="{0D108BD9-81ED-4DB2-BD59-A6C34878D82A}">
                    <a16:rowId xmlns:a16="http://schemas.microsoft.com/office/drawing/2014/main" val="3359829833"/>
                  </a:ext>
                </a:extLst>
              </a:tr>
              <a:tr h="407924">
                <a:tc>
                  <a:txBody>
                    <a:bodyPr/>
                    <a:lstStyle/>
                    <a:p>
                      <a:r>
                        <a:rPr lang="en-US" sz="2000" dirty="0">
                          <a:latin typeface="Book Antiqua" panose="02040602050305030304" pitchFamily="18" charset="0"/>
                        </a:rPr>
                        <a:t>1</a:t>
                      </a:r>
                    </a:p>
                  </a:txBody>
                  <a:tcPr marL="75570" marR="75570" marT="50292" marB="50292">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tcPr>
                </a:tc>
                <a:tc>
                  <a:txBody>
                    <a:bodyPr/>
                    <a:lstStyle/>
                    <a:p>
                      <a:pPr lvl="0" algn="ctr"/>
                      <a:r>
                        <a:rPr lang="en-US" sz="2000" dirty="0">
                          <a:solidFill>
                            <a:schemeClr val="bg1"/>
                          </a:solidFill>
                          <a:latin typeface="Book Antiqua" panose="02040602050305030304" pitchFamily="18" charset="0"/>
                        </a:rPr>
                        <a:t>Introduction</a:t>
                      </a:r>
                    </a:p>
                  </a:txBody>
                  <a:tcPr marL="75570" marR="75570" marT="50292" marB="50292">
                    <a:lnL w="12700" cap="flat" cmpd="sng" algn="ctr">
                      <a:solidFill>
                        <a:schemeClr val="bg2"/>
                      </a:solidFill>
                      <a:prstDash val="solid"/>
                      <a:round/>
                      <a:headEnd type="none" w="med" len="med"/>
                      <a:tailEnd type="none" w="med" len="med"/>
                    </a:lnL>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tc>
                  <a:txBody>
                    <a:bodyPr/>
                    <a:lstStyle/>
                    <a:p>
                      <a:r>
                        <a:rPr lang="en-US" sz="2000" dirty="0">
                          <a:solidFill>
                            <a:schemeClr val="bg1"/>
                          </a:solidFill>
                          <a:latin typeface="Book Antiqua" panose="02040602050305030304" pitchFamily="18" charset="0"/>
                        </a:rPr>
                        <a:t>5</a:t>
                      </a:r>
                    </a:p>
                  </a:txBody>
                  <a:tcPr marL="75570" marR="75570" marT="50292" marB="50292">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extLst>
                  <a:ext uri="{0D108BD9-81ED-4DB2-BD59-A6C34878D82A}">
                    <a16:rowId xmlns:a16="http://schemas.microsoft.com/office/drawing/2014/main" val="50190048"/>
                  </a:ext>
                </a:extLst>
              </a:tr>
              <a:tr h="407924">
                <a:tc>
                  <a:txBody>
                    <a:bodyPr/>
                    <a:lstStyle/>
                    <a:p>
                      <a:r>
                        <a:rPr lang="en-US" sz="2000" dirty="0">
                          <a:latin typeface="Book Antiqua" panose="02040602050305030304" pitchFamily="18" charset="0"/>
                        </a:rPr>
                        <a:t>2</a:t>
                      </a:r>
                    </a:p>
                  </a:txBody>
                  <a:tcPr marL="75570" marR="75570" marT="50292" marB="50292">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tcPr>
                </a:tc>
                <a:tc>
                  <a:txBody>
                    <a:bodyPr/>
                    <a:lstStyle/>
                    <a:p>
                      <a:pPr lvl="0" algn="ctr"/>
                      <a:r>
                        <a:rPr lang="en-US" sz="2000" dirty="0">
                          <a:solidFill>
                            <a:schemeClr val="bg1"/>
                          </a:solidFill>
                          <a:latin typeface="Book Antiqua" panose="02040602050305030304" pitchFamily="18" charset="0"/>
                        </a:rPr>
                        <a:t>Feasibility Assessment</a:t>
                      </a:r>
                    </a:p>
                  </a:txBody>
                  <a:tcPr marL="75570" marR="75570" marT="50292" marB="50292">
                    <a:lnL w="12700" cap="flat" cmpd="sng" algn="ctr">
                      <a:solidFill>
                        <a:schemeClr val="bg2"/>
                      </a:solidFill>
                      <a:prstDash val="solid"/>
                      <a:round/>
                      <a:headEnd type="none" w="med" len="med"/>
                      <a:tailEnd type="none" w="med" len="med"/>
                    </a:lnL>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tc>
                  <a:txBody>
                    <a:bodyPr/>
                    <a:lstStyle/>
                    <a:p>
                      <a:r>
                        <a:rPr lang="en-US" sz="2000" dirty="0">
                          <a:solidFill>
                            <a:schemeClr val="bg1"/>
                          </a:solidFill>
                          <a:latin typeface="Book Antiqua" panose="02040602050305030304" pitchFamily="18" charset="0"/>
                        </a:rPr>
                        <a:t>6</a:t>
                      </a:r>
                    </a:p>
                  </a:txBody>
                  <a:tcPr marL="75570" marR="75570" marT="50292" marB="50292">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extLst>
                  <a:ext uri="{0D108BD9-81ED-4DB2-BD59-A6C34878D82A}">
                    <a16:rowId xmlns:a16="http://schemas.microsoft.com/office/drawing/2014/main" val="3701431597"/>
                  </a:ext>
                </a:extLst>
              </a:tr>
              <a:tr h="407924">
                <a:tc>
                  <a:txBody>
                    <a:bodyPr/>
                    <a:lstStyle/>
                    <a:p>
                      <a:r>
                        <a:rPr lang="en-US" sz="2000" dirty="0">
                          <a:latin typeface="Book Antiqua" panose="02040602050305030304" pitchFamily="18" charset="0"/>
                        </a:rPr>
                        <a:t>3</a:t>
                      </a:r>
                    </a:p>
                  </a:txBody>
                  <a:tcPr marL="75570" marR="75570" marT="50292" marB="50292">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tcPr>
                </a:tc>
                <a:tc>
                  <a:txBody>
                    <a:bodyPr/>
                    <a:lstStyle/>
                    <a:p>
                      <a:pPr lvl="0" algn="ctr" rtl="0" fontAlgn="ctr"/>
                      <a:r>
                        <a:rPr lang="en-US" sz="2000" b="0" u="none" strike="noStrike" dirty="0">
                          <a:solidFill>
                            <a:schemeClr val="bg1"/>
                          </a:solidFill>
                          <a:effectLst/>
                          <a:latin typeface="Book Antiqua" panose="02040602050305030304" pitchFamily="18" charset="0"/>
                        </a:rPr>
                        <a:t>Need of the project</a:t>
                      </a:r>
                      <a:endParaRPr lang="en-US" sz="2000" b="0" i="0" u="none" strike="noStrike" dirty="0">
                        <a:solidFill>
                          <a:schemeClr val="bg1"/>
                        </a:solidFill>
                        <a:effectLst/>
                        <a:latin typeface="Book Antiqua" panose="02040602050305030304" pitchFamily="18" charset="0"/>
                      </a:endParaRPr>
                    </a:p>
                  </a:txBody>
                  <a:tcPr marL="6298" marR="6298" marT="8382" marB="0" anchor="ctr">
                    <a:lnL w="12700" cap="flat" cmpd="sng" algn="ctr">
                      <a:solidFill>
                        <a:schemeClr val="bg2"/>
                      </a:solidFill>
                      <a:prstDash val="solid"/>
                      <a:round/>
                      <a:headEnd type="none" w="med" len="med"/>
                      <a:tailEnd type="none" w="med" len="med"/>
                    </a:lnL>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tc>
                  <a:txBody>
                    <a:bodyPr/>
                    <a:lstStyle/>
                    <a:p>
                      <a:r>
                        <a:rPr lang="en-US" sz="2000" dirty="0">
                          <a:solidFill>
                            <a:schemeClr val="bg1"/>
                          </a:solidFill>
                          <a:latin typeface="Book Antiqua" panose="02040602050305030304" pitchFamily="18" charset="0"/>
                        </a:rPr>
                        <a:t>7</a:t>
                      </a:r>
                    </a:p>
                  </a:txBody>
                  <a:tcPr marL="75570" marR="75570" marT="50292" marB="50292">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extLst>
                  <a:ext uri="{0D108BD9-81ED-4DB2-BD59-A6C34878D82A}">
                    <a16:rowId xmlns:a16="http://schemas.microsoft.com/office/drawing/2014/main" val="1745943591"/>
                  </a:ext>
                </a:extLst>
              </a:tr>
              <a:tr h="407924">
                <a:tc>
                  <a:txBody>
                    <a:bodyPr/>
                    <a:lstStyle/>
                    <a:p>
                      <a:r>
                        <a:rPr lang="en-US" sz="2000" dirty="0">
                          <a:latin typeface="Book Antiqua" panose="02040602050305030304" pitchFamily="18" charset="0"/>
                        </a:rPr>
                        <a:t>4</a:t>
                      </a:r>
                    </a:p>
                  </a:txBody>
                  <a:tcPr marL="75570" marR="75570" marT="50292" marB="50292">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tcPr>
                </a:tc>
                <a:tc>
                  <a:txBody>
                    <a:bodyPr/>
                    <a:lstStyle/>
                    <a:p>
                      <a:pPr lvl="0" algn="ctr" rtl="0" fontAlgn="ctr"/>
                      <a:r>
                        <a:rPr lang="en-US" sz="2000" b="0" u="none" strike="noStrike" dirty="0">
                          <a:solidFill>
                            <a:schemeClr val="bg1"/>
                          </a:solidFill>
                          <a:effectLst/>
                          <a:latin typeface="Book Antiqua" panose="02040602050305030304" pitchFamily="18" charset="0"/>
                        </a:rPr>
                        <a:t>Future scope</a:t>
                      </a:r>
                      <a:endParaRPr lang="en-US" sz="2000" b="0" i="0" u="none" strike="noStrike" dirty="0">
                        <a:solidFill>
                          <a:schemeClr val="bg1"/>
                        </a:solidFill>
                        <a:effectLst/>
                        <a:latin typeface="Book Antiqua" panose="02040602050305030304" pitchFamily="18" charset="0"/>
                      </a:endParaRPr>
                    </a:p>
                  </a:txBody>
                  <a:tcPr marL="6298" marR="6298" marT="8382" marB="0" anchor="ctr">
                    <a:lnL w="12700" cap="flat" cmpd="sng" algn="ctr">
                      <a:solidFill>
                        <a:schemeClr val="bg2"/>
                      </a:solidFill>
                      <a:prstDash val="solid"/>
                      <a:round/>
                      <a:headEnd type="none" w="med" len="med"/>
                      <a:tailEnd type="none" w="med" len="med"/>
                    </a:lnL>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tc>
                  <a:txBody>
                    <a:bodyPr/>
                    <a:lstStyle/>
                    <a:p>
                      <a:r>
                        <a:rPr lang="en-US" sz="2000" dirty="0">
                          <a:solidFill>
                            <a:schemeClr val="bg1"/>
                          </a:solidFill>
                          <a:latin typeface="Book Antiqua" panose="02040602050305030304" pitchFamily="18" charset="0"/>
                        </a:rPr>
                        <a:t>8</a:t>
                      </a:r>
                    </a:p>
                  </a:txBody>
                  <a:tcPr marL="75570" marR="75570" marT="50292" marB="50292">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extLst>
                  <a:ext uri="{0D108BD9-81ED-4DB2-BD59-A6C34878D82A}">
                    <a16:rowId xmlns:a16="http://schemas.microsoft.com/office/drawing/2014/main" val="3275835805"/>
                  </a:ext>
                </a:extLst>
              </a:tr>
              <a:tr h="407924">
                <a:tc>
                  <a:txBody>
                    <a:bodyPr/>
                    <a:lstStyle/>
                    <a:p>
                      <a:r>
                        <a:rPr lang="en-US" sz="2000" dirty="0">
                          <a:latin typeface="Book Antiqua" panose="02040602050305030304" pitchFamily="18" charset="0"/>
                        </a:rPr>
                        <a:t>5</a:t>
                      </a:r>
                    </a:p>
                  </a:txBody>
                  <a:tcPr marL="75570" marR="75570" marT="50292" marB="50292">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tcPr>
                </a:tc>
                <a:tc>
                  <a:txBody>
                    <a:bodyPr/>
                    <a:lstStyle/>
                    <a:p>
                      <a:pPr lvl="0" algn="ctr" rtl="0" fontAlgn="ctr"/>
                      <a:r>
                        <a:rPr lang="en-US" sz="2000" b="0" u="none" strike="noStrike" dirty="0">
                          <a:solidFill>
                            <a:schemeClr val="bg1"/>
                          </a:solidFill>
                          <a:effectLst/>
                          <a:latin typeface="Book Antiqua" panose="02040602050305030304" pitchFamily="18" charset="0"/>
                        </a:rPr>
                        <a:t>Detailed Design</a:t>
                      </a:r>
                      <a:endParaRPr lang="en-US" sz="2000" b="0" i="0" u="none" strike="noStrike" dirty="0">
                        <a:solidFill>
                          <a:schemeClr val="bg1"/>
                        </a:solidFill>
                        <a:effectLst/>
                        <a:latin typeface="Book Antiqua" panose="02040602050305030304" pitchFamily="18" charset="0"/>
                      </a:endParaRPr>
                    </a:p>
                  </a:txBody>
                  <a:tcPr marL="6298" marR="6298" marT="8382" marB="0" anchor="ctr">
                    <a:lnL w="12700" cap="flat" cmpd="sng" algn="ctr">
                      <a:solidFill>
                        <a:schemeClr val="bg2"/>
                      </a:solidFill>
                      <a:prstDash val="solid"/>
                      <a:round/>
                      <a:headEnd type="none" w="med" len="med"/>
                      <a:tailEnd type="none" w="med" len="med"/>
                    </a:lnL>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tc>
                  <a:txBody>
                    <a:bodyPr/>
                    <a:lstStyle/>
                    <a:p>
                      <a:r>
                        <a:rPr lang="en-US" sz="2000" dirty="0">
                          <a:solidFill>
                            <a:schemeClr val="bg1"/>
                          </a:solidFill>
                          <a:latin typeface="Book Antiqua" panose="02040602050305030304" pitchFamily="18" charset="0"/>
                        </a:rPr>
                        <a:t>10</a:t>
                      </a:r>
                    </a:p>
                  </a:txBody>
                  <a:tcPr marL="75570" marR="75570" marT="50292" marB="50292">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extLst>
                  <a:ext uri="{0D108BD9-81ED-4DB2-BD59-A6C34878D82A}">
                    <a16:rowId xmlns:a16="http://schemas.microsoft.com/office/drawing/2014/main" val="110826126"/>
                  </a:ext>
                </a:extLst>
              </a:tr>
              <a:tr h="407924">
                <a:tc>
                  <a:txBody>
                    <a:bodyPr/>
                    <a:lstStyle/>
                    <a:p>
                      <a:r>
                        <a:rPr lang="en-US" sz="2000" dirty="0">
                          <a:latin typeface="Book Antiqua" panose="02040602050305030304" pitchFamily="18" charset="0"/>
                        </a:rPr>
                        <a:t>6</a:t>
                      </a:r>
                    </a:p>
                  </a:txBody>
                  <a:tcPr marL="75570" marR="75570" marT="50292" marB="50292">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tcPr>
                </a:tc>
                <a:tc>
                  <a:txBody>
                    <a:bodyPr/>
                    <a:lstStyle/>
                    <a:p>
                      <a:pPr lvl="0" algn="ctr" rtl="0" fontAlgn="ctr"/>
                      <a:r>
                        <a:rPr lang="en-US" sz="2000" b="0" u="none" strike="noStrike" dirty="0">
                          <a:solidFill>
                            <a:schemeClr val="bg1"/>
                          </a:solidFill>
                          <a:effectLst/>
                          <a:latin typeface="Book Antiqua" panose="02040602050305030304" pitchFamily="18" charset="0"/>
                        </a:rPr>
                        <a:t>Output</a:t>
                      </a:r>
                      <a:endParaRPr lang="en-US" sz="2000" b="0" i="0" u="none" strike="noStrike" dirty="0">
                        <a:solidFill>
                          <a:schemeClr val="bg1"/>
                        </a:solidFill>
                        <a:effectLst/>
                        <a:latin typeface="Book Antiqua" panose="02040602050305030304" pitchFamily="18" charset="0"/>
                      </a:endParaRPr>
                    </a:p>
                  </a:txBody>
                  <a:tcPr marL="6298" marR="6298" marT="8382" marB="0" anchor="ctr">
                    <a:lnL w="12700" cap="flat" cmpd="sng" algn="ctr">
                      <a:solidFill>
                        <a:schemeClr val="bg2"/>
                      </a:solidFill>
                      <a:prstDash val="solid"/>
                      <a:round/>
                      <a:headEnd type="none" w="med" len="med"/>
                      <a:tailEnd type="none" w="med" len="med"/>
                    </a:lnL>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tc>
                  <a:txBody>
                    <a:bodyPr/>
                    <a:lstStyle/>
                    <a:p>
                      <a:r>
                        <a:rPr lang="en-US" sz="2000" dirty="0">
                          <a:solidFill>
                            <a:schemeClr val="bg1"/>
                          </a:solidFill>
                          <a:latin typeface="Book Antiqua" panose="02040602050305030304" pitchFamily="18" charset="0"/>
                        </a:rPr>
                        <a:t>17</a:t>
                      </a:r>
                    </a:p>
                  </a:txBody>
                  <a:tcPr marL="75570" marR="75570" marT="50292" marB="50292">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extLst>
                  <a:ext uri="{0D108BD9-81ED-4DB2-BD59-A6C34878D82A}">
                    <a16:rowId xmlns:a16="http://schemas.microsoft.com/office/drawing/2014/main" val="3946737055"/>
                  </a:ext>
                </a:extLst>
              </a:tr>
              <a:tr h="407924">
                <a:tc>
                  <a:txBody>
                    <a:bodyPr/>
                    <a:lstStyle/>
                    <a:p>
                      <a:r>
                        <a:rPr lang="en-US" sz="2000" dirty="0">
                          <a:latin typeface="Book Antiqua" panose="02040602050305030304" pitchFamily="18" charset="0"/>
                        </a:rPr>
                        <a:t>7</a:t>
                      </a:r>
                    </a:p>
                  </a:txBody>
                  <a:tcPr marL="75570" marR="75570" marT="50292" marB="50292">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tcPr>
                </a:tc>
                <a:tc>
                  <a:txBody>
                    <a:bodyPr/>
                    <a:lstStyle/>
                    <a:p>
                      <a:pPr lvl="0" algn="ctr" rtl="0" fontAlgn="ctr"/>
                      <a:r>
                        <a:rPr lang="en-US" sz="2000" b="0" u="none" strike="noStrike" dirty="0">
                          <a:solidFill>
                            <a:schemeClr val="bg1"/>
                          </a:solidFill>
                          <a:effectLst/>
                          <a:latin typeface="Book Antiqua" panose="02040602050305030304" pitchFamily="18" charset="0"/>
                        </a:rPr>
                        <a:t>Python Code</a:t>
                      </a:r>
                      <a:endParaRPr lang="en-US" sz="2000" b="0" i="0" u="none" strike="noStrike" dirty="0">
                        <a:solidFill>
                          <a:schemeClr val="bg1"/>
                        </a:solidFill>
                        <a:effectLst/>
                        <a:latin typeface="Book Antiqua" panose="02040602050305030304" pitchFamily="18" charset="0"/>
                      </a:endParaRPr>
                    </a:p>
                  </a:txBody>
                  <a:tcPr marL="6298" marR="6298" marT="8382" marB="0" anchor="ctr">
                    <a:lnL w="12700" cap="flat" cmpd="sng" algn="ctr">
                      <a:solidFill>
                        <a:schemeClr val="bg2"/>
                      </a:solidFill>
                      <a:prstDash val="solid"/>
                      <a:round/>
                      <a:headEnd type="none" w="med" len="med"/>
                      <a:tailEnd type="none" w="med" len="med"/>
                    </a:lnL>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tc>
                  <a:txBody>
                    <a:bodyPr/>
                    <a:lstStyle/>
                    <a:p>
                      <a:r>
                        <a:rPr lang="en-US" sz="2000" dirty="0">
                          <a:solidFill>
                            <a:schemeClr val="bg1"/>
                          </a:solidFill>
                          <a:latin typeface="Book Antiqua" panose="02040602050305030304" pitchFamily="18" charset="0"/>
                        </a:rPr>
                        <a:t>32</a:t>
                      </a:r>
                    </a:p>
                  </a:txBody>
                  <a:tcPr marL="75570" marR="75570" marT="50292" marB="50292">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extLst>
                  <a:ext uri="{0D108BD9-81ED-4DB2-BD59-A6C34878D82A}">
                    <a16:rowId xmlns:a16="http://schemas.microsoft.com/office/drawing/2014/main" val="4069408907"/>
                  </a:ext>
                </a:extLst>
              </a:tr>
              <a:tr h="407924">
                <a:tc>
                  <a:txBody>
                    <a:bodyPr/>
                    <a:lstStyle/>
                    <a:p>
                      <a:r>
                        <a:rPr lang="en-US" sz="2000" dirty="0">
                          <a:latin typeface="Book Antiqua" panose="02040602050305030304" pitchFamily="18" charset="0"/>
                        </a:rPr>
                        <a:t>8</a:t>
                      </a:r>
                    </a:p>
                  </a:txBody>
                  <a:tcPr marL="75570" marR="75570" marT="50292" marB="50292">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tcPr>
                </a:tc>
                <a:tc>
                  <a:txBody>
                    <a:bodyPr/>
                    <a:lstStyle/>
                    <a:p>
                      <a:pPr algn="ctr" rtl="0" fontAlgn="ctr"/>
                      <a:r>
                        <a:rPr lang="en-US" sz="2000" b="0" u="none" strike="noStrike" dirty="0">
                          <a:solidFill>
                            <a:schemeClr val="bg1"/>
                          </a:solidFill>
                          <a:effectLst/>
                          <a:latin typeface="Book Antiqua" panose="02040602050305030304" pitchFamily="18" charset="0"/>
                        </a:rPr>
                        <a:t>Bibliography </a:t>
                      </a:r>
                      <a:endParaRPr lang="en-US" sz="2000" b="0" i="0" u="none" strike="noStrike" dirty="0">
                        <a:solidFill>
                          <a:schemeClr val="bg1"/>
                        </a:solidFill>
                        <a:effectLst/>
                        <a:latin typeface="Book Antiqua" panose="02040602050305030304" pitchFamily="18" charset="0"/>
                      </a:endParaRPr>
                    </a:p>
                  </a:txBody>
                  <a:tcPr marL="6298" marR="6298" marT="8382" marB="0" anchor="ctr">
                    <a:lnL w="12700" cap="flat" cmpd="sng" algn="ctr">
                      <a:solidFill>
                        <a:schemeClr val="bg2"/>
                      </a:solidFill>
                      <a:prstDash val="solid"/>
                      <a:round/>
                      <a:headEnd type="none" w="med" len="med"/>
                      <a:tailEnd type="none" w="med" len="med"/>
                    </a:lnL>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tc>
                  <a:txBody>
                    <a:bodyPr/>
                    <a:lstStyle/>
                    <a:p>
                      <a:r>
                        <a:rPr lang="en-US" sz="2000" dirty="0">
                          <a:solidFill>
                            <a:schemeClr val="bg1"/>
                          </a:solidFill>
                          <a:latin typeface="Book Antiqua" panose="02040602050305030304" pitchFamily="18" charset="0"/>
                        </a:rPr>
                        <a:t>43</a:t>
                      </a:r>
                    </a:p>
                  </a:txBody>
                  <a:tcPr marL="75570" marR="75570" marT="50292" marB="50292">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3500000" scaled="1"/>
                      <a:tileRect/>
                    </a:gradFill>
                  </a:tcPr>
                </a:tc>
                <a:extLst>
                  <a:ext uri="{0D108BD9-81ED-4DB2-BD59-A6C34878D82A}">
                    <a16:rowId xmlns:a16="http://schemas.microsoft.com/office/drawing/2014/main" val="413664967"/>
                  </a:ext>
                </a:extLst>
              </a:tr>
            </a:tbl>
          </a:graphicData>
        </a:graphic>
      </p:graphicFrame>
    </p:spTree>
    <p:extLst>
      <p:ext uri="{BB962C8B-B14F-4D97-AF65-F5344CB8AC3E}">
        <p14:creationId xmlns:p14="http://schemas.microsoft.com/office/powerpoint/2010/main" val="13066589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709763-2421-884C-D903-FDE1F86D6289}"/>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D9FB0A1E-FC2E-A48E-B3B4-3B2CA66F678D}"/>
              </a:ext>
            </a:extLst>
          </p:cNvPr>
          <p:cNvSpPr>
            <a:spLocks noGrp="1"/>
          </p:cNvSpPr>
          <p:nvPr>
            <p:ph type="sldNum" sz="quarter" idx="12"/>
          </p:nvPr>
        </p:nvSpPr>
        <p:spPr/>
        <p:txBody>
          <a:bodyPr/>
          <a:lstStyle/>
          <a:p>
            <a:fld id="{07CE569E-9B7C-4CB9-AB80-C0841F922CFF}" type="slidenum">
              <a:rPr lang="en-US" smtClean="0"/>
              <a:pPr/>
              <a:t>40</a:t>
            </a:fld>
            <a:endParaRPr lang="en-US" dirty="0"/>
          </a:p>
        </p:txBody>
      </p:sp>
      <p:sp>
        <p:nvSpPr>
          <p:cNvPr id="4" name="Date Placeholder 3">
            <a:extLst>
              <a:ext uri="{FF2B5EF4-FFF2-40B4-BE49-F238E27FC236}">
                <a16:creationId xmlns:a16="http://schemas.microsoft.com/office/drawing/2014/main" id="{E84807A3-760D-BB2A-CC6F-D6136EA57EB0}"/>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7" name="Rectangle 6">
            <a:extLst>
              <a:ext uri="{FF2B5EF4-FFF2-40B4-BE49-F238E27FC236}">
                <a16:creationId xmlns:a16="http://schemas.microsoft.com/office/drawing/2014/main" id="{EA46C1D0-7C7A-605C-F0BB-0A4AB706B8AE}"/>
              </a:ext>
            </a:extLst>
          </p:cNvPr>
          <p:cNvSpPr/>
          <p:nvPr/>
        </p:nvSpPr>
        <p:spPr>
          <a:xfrm>
            <a:off x="1440002" y="1240469"/>
            <a:ext cx="3182264" cy="4016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Searching Location Details</a:t>
            </a:r>
          </a:p>
        </p:txBody>
      </p:sp>
      <p:sp>
        <p:nvSpPr>
          <p:cNvPr id="10" name="Rectangle 9">
            <a:extLst>
              <a:ext uri="{FF2B5EF4-FFF2-40B4-BE49-F238E27FC236}">
                <a16:creationId xmlns:a16="http://schemas.microsoft.com/office/drawing/2014/main" id="{702DE738-2567-0AFA-D17C-78869A43CF32}"/>
              </a:ext>
            </a:extLst>
          </p:cNvPr>
          <p:cNvSpPr/>
          <p:nvPr/>
        </p:nvSpPr>
        <p:spPr>
          <a:xfrm>
            <a:off x="6841857" y="1220387"/>
            <a:ext cx="4309113" cy="441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Procedure for evoking Modification entry</a:t>
            </a:r>
          </a:p>
        </p:txBody>
      </p:sp>
      <p:pic>
        <p:nvPicPr>
          <p:cNvPr id="8" name="Picture 7">
            <a:extLst>
              <a:ext uri="{FF2B5EF4-FFF2-40B4-BE49-F238E27FC236}">
                <a16:creationId xmlns:a16="http://schemas.microsoft.com/office/drawing/2014/main" id="{71FCA727-F24B-DFA7-73B2-546B0AF163EE}"/>
              </a:ext>
            </a:extLst>
          </p:cNvPr>
          <p:cNvPicPr>
            <a:picLocks noChangeAspect="1"/>
          </p:cNvPicPr>
          <p:nvPr/>
        </p:nvPicPr>
        <p:blipFill>
          <a:blip r:embed="rId2"/>
          <a:stretch>
            <a:fillRect/>
          </a:stretch>
        </p:blipFill>
        <p:spPr>
          <a:xfrm>
            <a:off x="264848" y="2196814"/>
            <a:ext cx="5532572" cy="3192144"/>
          </a:xfrm>
          <a:prstGeom prst="rect">
            <a:avLst/>
          </a:prstGeom>
        </p:spPr>
      </p:pic>
      <p:pic>
        <p:nvPicPr>
          <p:cNvPr id="12" name="Picture 11">
            <a:extLst>
              <a:ext uri="{FF2B5EF4-FFF2-40B4-BE49-F238E27FC236}">
                <a16:creationId xmlns:a16="http://schemas.microsoft.com/office/drawing/2014/main" id="{FA9E9175-7D94-14A7-709F-08AD4A42B4EB}"/>
              </a:ext>
            </a:extLst>
          </p:cNvPr>
          <p:cNvPicPr>
            <a:picLocks noChangeAspect="1"/>
          </p:cNvPicPr>
          <p:nvPr/>
        </p:nvPicPr>
        <p:blipFill>
          <a:blip r:embed="rId3"/>
          <a:stretch>
            <a:fillRect/>
          </a:stretch>
        </p:blipFill>
        <p:spPr>
          <a:xfrm>
            <a:off x="6011087" y="2196814"/>
            <a:ext cx="6070668" cy="2817363"/>
          </a:xfrm>
          <a:prstGeom prst="rect">
            <a:avLst/>
          </a:prstGeom>
        </p:spPr>
      </p:pic>
    </p:spTree>
    <p:extLst>
      <p:ext uri="{BB962C8B-B14F-4D97-AF65-F5344CB8AC3E}">
        <p14:creationId xmlns:p14="http://schemas.microsoft.com/office/powerpoint/2010/main" val="497403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87D005-CCA0-CE39-8CF8-9194254CB1D7}"/>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0A05E878-DA51-6914-856E-ACD1B834975E}"/>
              </a:ext>
            </a:extLst>
          </p:cNvPr>
          <p:cNvSpPr>
            <a:spLocks noGrp="1"/>
          </p:cNvSpPr>
          <p:nvPr>
            <p:ph type="sldNum" sz="quarter" idx="12"/>
          </p:nvPr>
        </p:nvSpPr>
        <p:spPr/>
        <p:txBody>
          <a:bodyPr/>
          <a:lstStyle/>
          <a:p>
            <a:fld id="{07CE569E-9B7C-4CB9-AB80-C0841F922CFF}" type="slidenum">
              <a:rPr lang="en-US" smtClean="0"/>
              <a:pPr/>
              <a:t>41</a:t>
            </a:fld>
            <a:endParaRPr lang="en-US" dirty="0"/>
          </a:p>
        </p:txBody>
      </p:sp>
      <p:sp>
        <p:nvSpPr>
          <p:cNvPr id="4" name="Date Placeholder 3">
            <a:extLst>
              <a:ext uri="{FF2B5EF4-FFF2-40B4-BE49-F238E27FC236}">
                <a16:creationId xmlns:a16="http://schemas.microsoft.com/office/drawing/2014/main" id="{5CAD673C-14B0-3507-02A3-334E4FB73A3E}"/>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9" name="Rectangle 8">
            <a:extLst>
              <a:ext uri="{FF2B5EF4-FFF2-40B4-BE49-F238E27FC236}">
                <a16:creationId xmlns:a16="http://schemas.microsoft.com/office/drawing/2014/main" id="{3B4B8D26-2107-DF61-C574-9DA3C57EC6D7}"/>
              </a:ext>
            </a:extLst>
          </p:cNvPr>
          <p:cNvSpPr/>
          <p:nvPr/>
        </p:nvSpPr>
        <p:spPr>
          <a:xfrm>
            <a:off x="3488987" y="588538"/>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Modification User Interface with old data populated</a:t>
            </a:r>
          </a:p>
        </p:txBody>
      </p:sp>
      <p:pic>
        <p:nvPicPr>
          <p:cNvPr id="7" name="Picture 6">
            <a:extLst>
              <a:ext uri="{FF2B5EF4-FFF2-40B4-BE49-F238E27FC236}">
                <a16:creationId xmlns:a16="http://schemas.microsoft.com/office/drawing/2014/main" id="{0FC0F9F7-40F8-54B9-E2F9-135EE76DDC1B}"/>
              </a:ext>
            </a:extLst>
          </p:cNvPr>
          <p:cNvPicPr>
            <a:picLocks noChangeAspect="1"/>
          </p:cNvPicPr>
          <p:nvPr/>
        </p:nvPicPr>
        <p:blipFill>
          <a:blip r:embed="rId2"/>
          <a:stretch>
            <a:fillRect/>
          </a:stretch>
        </p:blipFill>
        <p:spPr>
          <a:xfrm>
            <a:off x="474840" y="1386396"/>
            <a:ext cx="7485732" cy="5152516"/>
          </a:xfrm>
          <a:prstGeom prst="rect">
            <a:avLst/>
          </a:prstGeom>
        </p:spPr>
      </p:pic>
      <p:pic>
        <p:nvPicPr>
          <p:cNvPr id="11" name="Picture 10">
            <a:extLst>
              <a:ext uri="{FF2B5EF4-FFF2-40B4-BE49-F238E27FC236}">
                <a16:creationId xmlns:a16="http://schemas.microsoft.com/office/drawing/2014/main" id="{3BE29F80-7141-0FC9-1886-2B57723F691D}"/>
              </a:ext>
            </a:extLst>
          </p:cNvPr>
          <p:cNvPicPr>
            <a:picLocks noChangeAspect="1"/>
          </p:cNvPicPr>
          <p:nvPr/>
        </p:nvPicPr>
        <p:blipFill>
          <a:blip r:embed="rId3"/>
          <a:stretch>
            <a:fillRect/>
          </a:stretch>
        </p:blipFill>
        <p:spPr>
          <a:xfrm>
            <a:off x="8222322" y="2173224"/>
            <a:ext cx="3637195" cy="2511551"/>
          </a:xfrm>
          <a:prstGeom prst="rect">
            <a:avLst/>
          </a:prstGeom>
        </p:spPr>
      </p:pic>
    </p:spTree>
    <p:extLst>
      <p:ext uri="{BB962C8B-B14F-4D97-AF65-F5344CB8AC3E}">
        <p14:creationId xmlns:p14="http://schemas.microsoft.com/office/powerpoint/2010/main" val="3025249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200603-7137-7534-76BC-F2556E5EEE5A}"/>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E26AC53E-8001-8042-7C30-37DA7FE21A01}"/>
              </a:ext>
            </a:extLst>
          </p:cNvPr>
          <p:cNvSpPr>
            <a:spLocks noGrp="1"/>
          </p:cNvSpPr>
          <p:nvPr>
            <p:ph type="sldNum" sz="quarter" idx="12"/>
          </p:nvPr>
        </p:nvSpPr>
        <p:spPr/>
        <p:txBody>
          <a:bodyPr/>
          <a:lstStyle/>
          <a:p>
            <a:fld id="{07CE569E-9B7C-4CB9-AB80-C0841F922CFF}" type="slidenum">
              <a:rPr lang="en-US" smtClean="0"/>
              <a:pPr/>
              <a:t>42</a:t>
            </a:fld>
            <a:endParaRPr lang="en-US" dirty="0"/>
          </a:p>
        </p:txBody>
      </p:sp>
      <p:sp>
        <p:nvSpPr>
          <p:cNvPr id="4" name="Date Placeholder 3">
            <a:extLst>
              <a:ext uri="{FF2B5EF4-FFF2-40B4-BE49-F238E27FC236}">
                <a16:creationId xmlns:a16="http://schemas.microsoft.com/office/drawing/2014/main" id="{FED2657E-52E3-061E-C733-0280E872436B}"/>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7" name="Rectangle 6">
            <a:extLst>
              <a:ext uri="{FF2B5EF4-FFF2-40B4-BE49-F238E27FC236}">
                <a16:creationId xmlns:a16="http://schemas.microsoft.com/office/drawing/2014/main" id="{D8EA03A1-2B3A-0848-2AEE-13E48690D1AA}"/>
              </a:ext>
            </a:extLst>
          </p:cNvPr>
          <p:cNvSpPr/>
          <p:nvPr/>
        </p:nvSpPr>
        <p:spPr>
          <a:xfrm>
            <a:off x="3488987" y="1189327"/>
            <a:ext cx="521402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Terms &amp; Conditions</a:t>
            </a:r>
          </a:p>
        </p:txBody>
      </p:sp>
      <p:pic>
        <p:nvPicPr>
          <p:cNvPr id="8" name="Picture 7">
            <a:extLst>
              <a:ext uri="{FF2B5EF4-FFF2-40B4-BE49-F238E27FC236}">
                <a16:creationId xmlns:a16="http://schemas.microsoft.com/office/drawing/2014/main" id="{97A9AD0C-A25E-ED14-E2AC-C0D0257E6442}"/>
              </a:ext>
            </a:extLst>
          </p:cNvPr>
          <p:cNvPicPr>
            <a:picLocks noChangeAspect="1"/>
          </p:cNvPicPr>
          <p:nvPr/>
        </p:nvPicPr>
        <p:blipFill>
          <a:blip r:embed="rId2"/>
          <a:stretch>
            <a:fillRect/>
          </a:stretch>
        </p:blipFill>
        <p:spPr>
          <a:xfrm>
            <a:off x="554181" y="2777906"/>
            <a:ext cx="11083636" cy="2134987"/>
          </a:xfrm>
          <a:prstGeom prst="rect">
            <a:avLst/>
          </a:prstGeom>
        </p:spPr>
      </p:pic>
    </p:spTree>
    <p:extLst>
      <p:ext uri="{BB962C8B-B14F-4D97-AF65-F5344CB8AC3E}">
        <p14:creationId xmlns:p14="http://schemas.microsoft.com/office/powerpoint/2010/main" val="762374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2D39CCD-FB0E-4660-A478-75C7F1B23DE0}"/>
              </a:ext>
            </a:extLst>
          </p:cNvPr>
          <p:cNvSpPr>
            <a:spLocks noGrp="1"/>
          </p:cNvSpPr>
          <p:nvPr>
            <p:ph type="title"/>
          </p:nvPr>
        </p:nvSpPr>
        <p:spPr/>
        <p:txBody>
          <a:bodyPr/>
          <a:lstStyle/>
          <a:p>
            <a:r>
              <a:rPr lang="en-US" dirty="0">
                <a:solidFill>
                  <a:schemeClr val="bg1"/>
                </a:solidFill>
              </a:rPr>
              <a:t>Bibliography</a:t>
            </a:r>
          </a:p>
        </p:txBody>
      </p:sp>
      <p:sp>
        <p:nvSpPr>
          <p:cNvPr id="2" name="Footer Placeholder 1">
            <a:extLst>
              <a:ext uri="{FF2B5EF4-FFF2-40B4-BE49-F238E27FC236}">
                <a16:creationId xmlns:a16="http://schemas.microsoft.com/office/drawing/2014/main" id="{6CA99A16-733A-E15E-8231-C708DB793284}"/>
              </a:ext>
            </a:extLst>
          </p:cNvPr>
          <p:cNvSpPr>
            <a:spLocks noGrp="1"/>
          </p:cNvSpPr>
          <p:nvPr>
            <p:ph type="ftr" sz="quarter" idx="11"/>
          </p:nvPr>
        </p:nvSpPr>
        <p:spPr/>
        <p:txBody>
          <a:bodyPr/>
          <a:lstStyle/>
          <a:p>
            <a:r>
              <a:rPr lang="en-US"/>
              <a:t>Sample Footer Text</a:t>
            </a:r>
            <a:endParaRPr lang="en-US" dirty="0"/>
          </a:p>
        </p:txBody>
      </p:sp>
      <p:sp>
        <p:nvSpPr>
          <p:cNvPr id="3" name="Slide Number Placeholder 2">
            <a:extLst>
              <a:ext uri="{FF2B5EF4-FFF2-40B4-BE49-F238E27FC236}">
                <a16:creationId xmlns:a16="http://schemas.microsoft.com/office/drawing/2014/main" id="{0A912AD7-D81E-792D-864D-42668806B7D6}"/>
              </a:ext>
            </a:extLst>
          </p:cNvPr>
          <p:cNvSpPr>
            <a:spLocks noGrp="1"/>
          </p:cNvSpPr>
          <p:nvPr>
            <p:ph type="sldNum" sz="quarter" idx="12"/>
          </p:nvPr>
        </p:nvSpPr>
        <p:spPr/>
        <p:txBody>
          <a:bodyPr/>
          <a:lstStyle/>
          <a:p>
            <a:fld id="{07CE569E-9B7C-4CB9-AB80-C0841F922CFF}" type="slidenum">
              <a:rPr lang="en-US" smtClean="0"/>
              <a:pPr/>
              <a:t>43</a:t>
            </a:fld>
            <a:endParaRPr lang="en-US" dirty="0"/>
          </a:p>
        </p:txBody>
      </p:sp>
      <p:sp>
        <p:nvSpPr>
          <p:cNvPr id="4" name="Date Placeholder 3">
            <a:extLst>
              <a:ext uri="{FF2B5EF4-FFF2-40B4-BE49-F238E27FC236}">
                <a16:creationId xmlns:a16="http://schemas.microsoft.com/office/drawing/2014/main" id="{E59DCB86-D86C-271A-613C-68AAC3F573A3}"/>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15" name="TextBox 14">
            <a:extLst>
              <a:ext uri="{FF2B5EF4-FFF2-40B4-BE49-F238E27FC236}">
                <a16:creationId xmlns:a16="http://schemas.microsoft.com/office/drawing/2014/main" id="{EE3B07CB-B7A4-910D-EB7B-E22830BA5C09}"/>
              </a:ext>
            </a:extLst>
          </p:cNvPr>
          <p:cNvSpPr txBox="1"/>
          <p:nvPr/>
        </p:nvSpPr>
        <p:spPr>
          <a:xfrm>
            <a:off x="1045029" y="1992485"/>
            <a:ext cx="7716416" cy="4750018"/>
          </a:xfrm>
          <a:prstGeom prst="rect">
            <a:avLst/>
          </a:prstGeom>
          <a:noFill/>
        </p:spPr>
        <p:txBody>
          <a:bodyPr wrap="square" rtlCol="0">
            <a:spAutoFit/>
          </a:bodyPr>
          <a:lstStyle/>
          <a:p>
            <a:pPr marL="342900" marR="0" lvl="0" indent="-342900">
              <a:spcBef>
                <a:spcPts val="0"/>
              </a:spcBef>
              <a:spcAft>
                <a:spcPts val="800"/>
              </a:spcAft>
              <a:buFont typeface="+mj-lt"/>
              <a:buAutoNum type="arabicPeriod"/>
            </a:pPr>
            <a:r>
              <a:rPr lang="en-US" sz="1600"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Website search for Project data</a:t>
            </a:r>
          </a:p>
          <a:p>
            <a:pPr marL="800100" lvl="1" indent="-342900">
              <a:spcAft>
                <a:spcPts val="800"/>
              </a:spcAft>
              <a:buFont typeface="Arial" panose="020B0604020202020204" pitchFamily="34" charset="0"/>
              <a:buChar char="•"/>
            </a:pPr>
            <a:r>
              <a:rPr lang="en-US" sz="1600"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https://www.livemint.com/industry/retail/spike-in-ownership-boosts-pet-care-retail-biz-11632076482359.html#:~:text=and%20anxiety%20issues.-,India%20has%20an%20estimated%20pet%20population%20of%2028%E2%80%9329%20million,the%20bulk%20of%20pet%20ownership</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p>
          <a:p>
            <a:pPr marL="800100" lvl="1" indent="-342900">
              <a:spcAft>
                <a:spcPts val="800"/>
              </a:spcAft>
              <a:buFont typeface="Arial" panose="020B0604020202020204" pitchFamily="34" charset="0"/>
              <a:buChar char="•"/>
            </a:pPr>
            <a:r>
              <a:rPr lang="en-US" sz="1600"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https://timesofindia.indiatimes.com/life-style/relationships/pets/6-facts-about-stray-dogs-in-india/photostory/89346302.cms#:~:text=In%20India%2C%20there%20are%20more,can%20care%20for%20these%20dogs</a:t>
            </a: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p>
          <a:p>
            <a:pPr marL="800100" lvl="1" indent="-342900">
              <a:spcAft>
                <a:spcPts val="800"/>
              </a:spcAft>
              <a:buFont typeface="Arial" panose="020B0604020202020204" pitchFamily="34" charset="0"/>
              <a:buChar char="•"/>
            </a:pP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US" sz="1600" u="sng" dirty="0">
                <a:solidFill>
                  <a:schemeClr val="bg1"/>
                </a:solidFill>
                <a:effectLst/>
                <a:latin typeface="Arial" panose="020B060402020202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https://twitter.com/pfaindia/status/1527560337729343488/photo/1</a:t>
            </a:r>
            <a:endParaRPr lang="en-US" sz="1600" u="sng"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mj-lt"/>
              <a:buAutoNum type="arabicPeriod"/>
            </a:pPr>
            <a:endParaRPr lang="en-US" sz="1600" u="sng"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mj-lt"/>
              <a:buAutoNum type="arabicPeriod"/>
            </a:pPr>
            <a:r>
              <a:rPr lang="en-US" sz="1600" u="sng" dirty="0">
                <a:solidFill>
                  <a:schemeClr val="bg1"/>
                </a:solidFill>
                <a:latin typeface="Arial" panose="020B0604020202020204" pitchFamily="34" charset="0"/>
                <a:ea typeface="Calibri" panose="020F0502020204030204" pitchFamily="34" charset="0"/>
                <a:cs typeface="Arial" panose="020B0604020202020204" pitchFamily="34" charset="0"/>
              </a:rPr>
              <a:t>Books &amp; Reference Material</a:t>
            </a:r>
          </a:p>
          <a:p>
            <a:pPr marL="742950" lvl="1" indent="-285750">
              <a:buFont typeface="Arial" panose="020B0604020202020204" pitchFamily="34" charset="0"/>
              <a:buChar char="•"/>
            </a:pPr>
            <a:r>
              <a:rPr lang="en-US" sz="1600" dirty="0" err="1">
                <a:solidFill>
                  <a:schemeClr val="bg1"/>
                </a:solidFill>
                <a:latin typeface="Arial" panose="020B0604020202020204" pitchFamily="34" charset="0"/>
                <a:cs typeface="Arial" panose="020B0604020202020204" pitchFamily="34" charset="0"/>
              </a:rPr>
              <a:t>Sumita</a:t>
            </a:r>
            <a:r>
              <a:rPr lang="en-US" sz="1600" dirty="0">
                <a:solidFill>
                  <a:schemeClr val="bg1"/>
                </a:solidFill>
                <a:latin typeface="Arial" panose="020B0604020202020204" pitchFamily="34" charset="0"/>
                <a:cs typeface="Arial" panose="020B0604020202020204" pitchFamily="34" charset="0"/>
              </a:rPr>
              <a:t> Arora : Computer Science with python</a:t>
            </a:r>
          </a:p>
          <a:p>
            <a:pPr marL="742950" lvl="1" indent="-285750">
              <a:buFont typeface="Arial" panose="020B0604020202020204" pitchFamily="34" charset="0"/>
              <a:buChar char="•"/>
            </a:pPr>
            <a:r>
              <a:rPr lang="en-US" sz="1600" dirty="0" err="1">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Tkinter</a:t>
            </a:r>
            <a:r>
              <a:rPr lang="en-US"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 8.5 reference: a GUI for Python (tkdocs.com)</a:t>
            </a:r>
            <a:endParaRPr lang="en-US" sz="1600" dirty="0">
              <a:solidFill>
                <a:schemeClr val="bg1"/>
              </a:solidFill>
              <a:latin typeface="Arial" panose="020B0604020202020204" pitchFamily="34" charset="0"/>
              <a:cs typeface="Arial" panose="020B0604020202020204" pitchFamily="34" charset="0"/>
            </a:endParaRPr>
          </a:p>
          <a:p>
            <a:pPr marL="342900" marR="0" lvl="0" indent="-342900">
              <a:spcBef>
                <a:spcPts val="0"/>
              </a:spcBef>
              <a:spcAft>
                <a:spcPts val="800"/>
              </a:spcAft>
              <a:buFont typeface="+mj-lt"/>
              <a:buAutoNum type="arabicPeriod"/>
            </a:pP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R="0" lvl="0">
              <a:spcBef>
                <a:spcPts val="0"/>
              </a:spcBef>
              <a:spcAft>
                <a:spcPts val="800"/>
              </a:spcAft>
            </a:pPr>
            <a:endParaRPr lang="en-US" sz="16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67313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CFF7AE-2F21-3D18-338A-6E1846B06F4C}"/>
              </a:ext>
            </a:extLst>
          </p:cNvPr>
          <p:cNvSpPr/>
          <p:nvPr/>
        </p:nvSpPr>
        <p:spPr>
          <a:xfrm>
            <a:off x="2509737" y="2624230"/>
            <a:ext cx="5311302" cy="3294453"/>
          </a:xfrm>
          <a:prstGeom prst="rect">
            <a:avLst/>
          </a:prstGeom>
          <a:solidFill>
            <a:schemeClr val="tx1"/>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C9A76E37-1467-4F0D-927C-AEC0E2846867}"/>
              </a:ext>
            </a:extLst>
          </p:cNvPr>
          <p:cNvSpPr>
            <a:spLocks noGrp="1"/>
          </p:cNvSpPr>
          <p:nvPr>
            <p:ph type="title"/>
          </p:nvPr>
        </p:nvSpPr>
        <p:spPr>
          <a:xfrm>
            <a:off x="2286000" y="1970921"/>
            <a:ext cx="4572000" cy="646325"/>
          </a:xfrm>
        </p:spPr>
        <p:txBody>
          <a:bodyPr>
            <a:normAutofit/>
          </a:bodyPr>
          <a:lstStyle/>
          <a:p>
            <a:r>
              <a:rPr lang="en-US" sz="3200" dirty="0">
                <a:solidFill>
                  <a:schemeClr val="bg1"/>
                </a:solidFill>
                <a:effectLst>
                  <a:outerShdw blurRad="38100" dist="38100" dir="2700000" algn="tl">
                    <a:srgbClr val="000000">
                      <a:alpha val="43137"/>
                    </a:srgbClr>
                  </a:outerShdw>
                </a:effectLst>
              </a:rPr>
              <a:t>Introduction</a:t>
            </a:r>
          </a:p>
        </p:txBody>
      </p:sp>
      <p:sp>
        <p:nvSpPr>
          <p:cNvPr id="6" name="Content Placeholder 5">
            <a:extLst>
              <a:ext uri="{FF2B5EF4-FFF2-40B4-BE49-F238E27FC236}">
                <a16:creationId xmlns:a16="http://schemas.microsoft.com/office/drawing/2014/main" id="{E43DD79B-0698-4E19-B7CA-FAB8A8A282C9}"/>
              </a:ext>
            </a:extLst>
          </p:cNvPr>
          <p:cNvSpPr>
            <a:spLocks noGrp="1"/>
          </p:cNvSpPr>
          <p:nvPr>
            <p:ph idx="1"/>
          </p:nvPr>
        </p:nvSpPr>
        <p:spPr>
          <a:xfrm>
            <a:off x="2169268" y="2832346"/>
            <a:ext cx="5450732" cy="3048000"/>
          </a:xfrm>
        </p:spPr>
        <p:txBody>
          <a:bodyPr>
            <a:normAutofit/>
          </a:bodyPr>
          <a:lstStyle/>
          <a:p>
            <a:pPr marL="571500">
              <a:lnSpc>
                <a:spcPct val="115000"/>
              </a:lnSpc>
              <a:spcBef>
                <a:spcPts val="0"/>
              </a:spcBef>
              <a:spcAft>
                <a:spcPts val="800"/>
              </a:spcAft>
              <a:tabLst>
                <a:tab pos="285750" algn="l"/>
              </a:tabLst>
            </a:pPr>
            <a:r>
              <a:rPr lang="en-US" sz="1800" dirty="0">
                <a:solidFill>
                  <a:schemeClr val="bg1">
                    <a:alpha val="70000"/>
                  </a:schemeClr>
                </a:solidFill>
                <a:effectLst/>
                <a:latin typeface="Bookman Old Style" panose="02050604050505020204" pitchFamily="18" charset="0"/>
                <a:ea typeface="Calibri" panose="020F0502020204030204" pitchFamily="34" charset="0"/>
                <a:cs typeface="Times New Roman" panose="02020603050405020304" pitchFamily="18" charset="0"/>
              </a:rPr>
              <a:t>Are you one of those dog lovers who wish to pet one but is not able to? Ever thought to shower this love, on that little innocent one that every day roams in front of your house with an expectation that you will help him/her out? If not, then you must give it a thought. If yes, then this project is something you would love. </a:t>
            </a:r>
            <a:endParaRPr lang="en-US" sz="1800" dirty="0">
              <a:solidFill>
                <a:schemeClr val="bg1">
                  <a:alpha val="7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bg1">
                  <a:alpha val="70000"/>
                </a:schemeClr>
              </a:solidFill>
            </a:endParaRPr>
          </a:p>
        </p:txBody>
      </p:sp>
      <p:sp>
        <p:nvSpPr>
          <p:cNvPr id="3" name="Footer Placeholder 2">
            <a:extLst>
              <a:ext uri="{FF2B5EF4-FFF2-40B4-BE49-F238E27FC236}">
                <a16:creationId xmlns:a16="http://schemas.microsoft.com/office/drawing/2014/main" id="{85403A2D-E4C7-41F1-BAC7-0769C4828392}"/>
              </a:ext>
            </a:extLst>
          </p:cNvPr>
          <p:cNvSpPr>
            <a:spLocks noGrp="1"/>
          </p:cNvSpPr>
          <p:nvPr>
            <p:ph type="ftr" sz="quarter" idx="11"/>
          </p:nvPr>
        </p:nvSpPr>
        <p:spPr>
          <a:xfrm>
            <a:off x="761999" y="6356350"/>
            <a:ext cx="6612835" cy="365125"/>
          </a:xfrm>
        </p:spPr>
        <p:txBody>
          <a:bodyPr/>
          <a:lstStyle/>
          <a:p>
            <a:r>
              <a:rPr lang="en-US" dirty="0"/>
              <a:t>Sample Footer Text</a:t>
            </a:r>
          </a:p>
        </p:txBody>
      </p:sp>
      <p:sp>
        <p:nvSpPr>
          <p:cNvPr id="19" name="Freeform: Shape 18">
            <a:extLst>
              <a:ext uri="{FF2B5EF4-FFF2-40B4-BE49-F238E27FC236}">
                <a16:creationId xmlns:a16="http://schemas.microsoft.com/office/drawing/2014/main" id="{4A837396-9198-4DFD-BAAD-EF9260C9600B}"/>
              </a:ext>
              <a:ext uri="{C183D7F6-B498-43B3-948B-1728B52AA6E4}">
                <adec:decorative xmlns:adec="http://schemas.microsoft.com/office/drawing/2017/decorative" val="1"/>
              </a:ext>
            </a:extLst>
          </p:cNvPr>
          <p:cNvSpPr/>
          <p:nvPr/>
        </p:nvSpPr>
        <p:spPr>
          <a:xfrm rot="14885154" flipH="1">
            <a:off x="7164734" y="-2511844"/>
            <a:ext cx="3825181" cy="624345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17" name="Picture Placeholder 16">
            <a:extLst>
              <a:ext uri="{FF2B5EF4-FFF2-40B4-BE49-F238E27FC236}">
                <a16:creationId xmlns:a16="http://schemas.microsoft.com/office/drawing/2014/main" id="{E19E512D-3338-B0E2-676D-868CADD7A77C}"/>
              </a:ext>
            </a:extLst>
          </p:cNvPr>
          <p:cNvPicPr>
            <a:picLocks noGrp="1" noChangeAspect="1"/>
          </p:cNvPicPr>
          <p:nvPr>
            <p:ph type="pic" sz="quarter" idx="13"/>
          </p:nvPr>
        </p:nvPicPr>
        <p:blipFill>
          <a:blip r:embed="rId2"/>
          <a:srcRect l="40906" r="40906"/>
          <a:stretch>
            <a:fillRect/>
          </a:stretch>
        </p:blipFill>
        <p:spPr/>
      </p:pic>
      <p:sp>
        <p:nvSpPr>
          <p:cNvPr id="9" name="Slide Number Placeholder 8">
            <a:extLst>
              <a:ext uri="{FF2B5EF4-FFF2-40B4-BE49-F238E27FC236}">
                <a16:creationId xmlns:a16="http://schemas.microsoft.com/office/drawing/2014/main" id="{9D70A5C3-2113-E4D2-4E59-54563F0C846D}"/>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solidFill>
                  <a:schemeClr val="tx2">
                    <a:alpha val="70000"/>
                  </a:schemeClr>
                </a:solidFill>
                <a:latin typeface="Arial Black" panose="020B0A04020102020204" pitchFamily="34" charset="0"/>
              </a:rPr>
              <a:t>5</a:t>
            </a:fld>
            <a:endParaRPr lang="en-US" sz="1600" b="1" dirty="0">
              <a:solidFill>
                <a:schemeClr val="tx2">
                  <a:alpha val="70000"/>
                </a:schemeClr>
              </a:solidFill>
              <a:latin typeface="Arial Black" panose="020B0A04020102020204" pitchFamily="34" charset="0"/>
            </a:endParaRPr>
          </a:p>
        </p:txBody>
      </p:sp>
      <p:pic>
        <p:nvPicPr>
          <p:cNvPr id="10" name="Picture 9">
            <a:extLst>
              <a:ext uri="{FF2B5EF4-FFF2-40B4-BE49-F238E27FC236}">
                <a16:creationId xmlns:a16="http://schemas.microsoft.com/office/drawing/2014/main" id="{873C21DA-F22B-310E-54B8-3B60CDE312EE}"/>
              </a:ext>
            </a:extLst>
          </p:cNvPr>
          <p:cNvPicPr>
            <a:picLocks noChangeAspect="1"/>
          </p:cNvPicPr>
          <p:nvPr/>
        </p:nvPicPr>
        <p:blipFill>
          <a:blip r:embed="rId3"/>
          <a:stretch>
            <a:fillRect/>
          </a:stretch>
        </p:blipFill>
        <p:spPr>
          <a:xfrm>
            <a:off x="54173" y="56680"/>
            <a:ext cx="707827" cy="707827"/>
          </a:xfrm>
          <a:prstGeom prst="flowChartConnector">
            <a:avLst/>
          </a:prstGeom>
        </p:spPr>
      </p:pic>
      <p:sp>
        <p:nvSpPr>
          <p:cNvPr id="11" name="Date Placeholder 1">
            <a:extLst>
              <a:ext uri="{FF2B5EF4-FFF2-40B4-BE49-F238E27FC236}">
                <a16:creationId xmlns:a16="http://schemas.microsoft.com/office/drawing/2014/main" id="{6A7C4E47-9318-EED5-4873-315B010FCE50}"/>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4209107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675555-DDC2-B6FF-D8C0-45FAE24A3FCD}"/>
              </a:ext>
            </a:extLst>
          </p:cNvPr>
          <p:cNvSpPr/>
          <p:nvPr/>
        </p:nvSpPr>
        <p:spPr>
          <a:xfrm>
            <a:off x="760375" y="1875029"/>
            <a:ext cx="10612877" cy="43049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BDDBE828-99E8-2B60-F5F9-376F782EB420}"/>
              </a:ext>
            </a:extLst>
          </p:cNvPr>
          <p:cNvSpPr>
            <a:spLocks noGrp="1"/>
          </p:cNvSpPr>
          <p:nvPr>
            <p:ph type="title"/>
          </p:nvPr>
        </p:nvSpPr>
        <p:spPr>
          <a:xfrm>
            <a:off x="762000" y="764507"/>
            <a:ext cx="10668000" cy="930613"/>
          </a:xfrm>
        </p:spPr>
        <p:txBody>
          <a:bodyPr>
            <a:normAutofit/>
          </a:bodyPr>
          <a:lstStyle/>
          <a:p>
            <a:r>
              <a:rPr lang="en-US" sz="3200" dirty="0">
                <a:solidFill>
                  <a:schemeClr val="bg1"/>
                </a:solidFill>
              </a:rPr>
              <a:t>Feasibility Assessment</a:t>
            </a:r>
          </a:p>
        </p:txBody>
      </p:sp>
      <p:sp>
        <p:nvSpPr>
          <p:cNvPr id="9" name="Slide Number Placeholder 8">
            <a:extLst>
              <a:ext uri="{FF2B5EF4-FFF2-40B4-BE49-F238E27FC236}">
                <a16:creationId xmlns:a16="http://schemas.microsoft.com/office/drawing/2014/main" id="{A677E130-A5B3-1801-E037-6F46BB4DFD0A}"/>
              </a:ext>
            </a:extLst>
          </p:cNvPr>
          <p:cNvSpPr>
            <a:spLocks noGrp="1"/>
          </p:cNvSpPr>
          <p:nvPr>
            <p:ph type="sldNum" sz="quarter" idx="12"/>
          </p:nvPr>
        </p:nvSpPr>
        <p:spPr/>
        <p:txBody>
          <a:bodyPr/>
          <a:lstStyle/>
          <a:p>
            <a:fld id="{07CE569E-9B7C-4CB9-AB80-C0841F922CFF}" type="slidenum">
              <a:rPr lang="en-US" smtClean="0"/>
              <a:t>6</a:t>
            </a:fld>
            <a:endParaRPr lang="en-US" dirty="0"/>
          </a:p>
        </p:txBody>
      </p:sp>
      <p:sp>
        <p:nvSpPr>
          <p:cNvPr id="11" name="Rectangle: Rounded Corners 10">
            <a:extLst>
              <a:ext uri="{FF2B5EF4-FFF2-40B4-BE49-F238E27FC236}">
                <a16:creationId xmlns:a16="http://schemas.microsoft.com/office/drawing/2014/main" id="{77454FEE-4A07-6513-041B-6E1AD135B4AE}"/>
              </a:ext>
            </a:extLst>
          </p:cNvPr>
          <p:cNvSpPr/>
          <p:nvPr/>
        </p:nvSpPr>
        <p:spPr>
          <a:xfrm>
            <a:off x="1994170" y="2189448"/>
            <a:ext cx="2208179" cy="109436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35 M Stray dogs in India</a:t>
            </a:r>
          </a:p>
        </p:txBody>
      </p:sp>
      <p:sp>
        <p:nvSpPr>
          <p:cNvPr id="12" name="Rectangle: Rounded Corners 11">
            <a:extLst>
              <a:ext uri="{FF2B5EF4-FFF2-40B4-BE49-F238E27FC236}">
                <a16:creationId xmlns:a16="http://schemas.microsoft.com/office/drawing/2014/main" id="{7551D1A2-77BB-D21C-417C-7DCCA1795E1D}"/>
              </a:ext>
            </a:extLst>
          </p:cNvPr>
          <p:cNvSpPr/>
          <p:nvPr/>
        </p:nvSpPr>
        <p:spPr>
          <a:xfrm>
            <a:off x="1994169" y="3557805"/>
            <a:ext cx="2208179" cy="109436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5.7 Lacs Stray dogs in India (as per few year back count)</a:t>
            </a:r>
          </a:p>
        </p:txBody>
      </p:sp>
      <p:sp>
        <p:nvSpPr>
          <p:cNvPr id="13" name="Rectangle: Rounded Corners 12">
            <a:extLst>
              <a:ext uri="{FF2B5EF4-FFF2-40B4-BE49-F238E27FC236}">
                <a16:creationId xmlns:a16="http://schemas.microsoft.com/office/drawing/2014/main" id="{E2EB6A59-8C0E-488B-4536-F95C3ECA6EE5}"/>
              </a:ext>
            </a:extLst>
          </p:cNvPr>
          <p:cNvSpPr/>
          <p:nvPr/>
        </p:nvSpPr>
        <p:spPr>
          <a:xfrm>
            <a:off x="7874529" y="2129430"/>
            <a:ext cx="2208179" cy="109436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number of Dog Lovers</a:t>
            </a:r>
          </a:p>
        </p:txBody>
      </p:sp>
      <p:sp>
        <p:nvSpPr>
          <p:cNvPr id="14" name="Rectangle: Rounded Corners 13">
            <a:extLst>
              <a:ext uri="{FF2B5EF4-FFF2-40B4-BE49-F238E27FC236}">
                <a16:creationId xmlns:a16="http://schemas.microsoft.com/office/drawing/2014/main" id="{DFA4E2AB-E5FA-6AF1-AA80-33E849AB0729}"/>
              </a:ext>
            </a:extLst>
          </p:cNvPr>
          <p:cNvSpPr/>
          <p:nvPr/>
        </p:nvSpPr>
        <p:spPr>
          <a:xfrm>
            <a:off x="5003250" y="2879879"/>
            <a:ext cx="2208179" cy="109436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 Restricting feed</a:t>
            </a:r>
          </a:p>
        </p:txBody>
      </p:sp>
      <p:sp>
        <p:nvSpPr>
          <p:cNvPr id="15" name="Rectangle: Rounded Corners 14">
            <a:extLst>
              <a:ext uri="{FF2B5EF4-FFF2-40B4-BE49-F238E27FC236}">
                <a16:creationId xmlns:a16="http://schemas.microsoft.com/office/drawing/2014/main" id="{D3F532B6-2015-8F81-EF33-CFD96F2F2BC5}"/>
              </a:ext>
            </a:extLst>
          </p:cNvPr>
          <p:cNvSpPr/>
          <p:nvPr/>
        </p:nvSpPr>
        <p:spPr>
          <a:xfrm>
            <a:off x="7874529" y="3497787"/>
            <a:ext cx="2208179" cy="109436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Structured way to Feed Stray Dogs</a:t>
            </a:r>
          </a:p>
        </p:txBody>
      </p:sp>
      <p:sp>
        <p:nvSpPr>
          <p:cNvPr id="16" name="Rectangle: Rounded Corners 15">
            <a:extLst>
              <a:ext uri="{FF2B5EF4-FFF2-40B4-BE49-F238E27FC236}">
                <a16:creationId xmlns:a16="http://schemas.microsoft.com/office/drawing/2014/main" id="{120DD5C3-A288-A467-00E6-88DA6FA93487}"/>
              </a:ext>
            </a:extLst>
          </p:cNvPr>
          <p:cNvSpPr/>
          <p:nvPr/>
        </p:nvSpPr>
        <p:spPr>
          <a:xfrm>
            <a:off x="7874529" y="4851351"/>
            <a:ext cx="2208179" cy="1094362"/>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Places Identified to feed Dogs</a:t>
            </a:r>
          </a:p>
        </p:txBody>
      </p:sp>
      <p:sp>
        <p:nvSpPr>
          <p:cNvPr id="17" name="Rectangle: Rounded Corners 16">
            <a:extLst>
              <a:ext uri="{FF2B5EF4-FFF2-40B4-BE49-F238E27FC236}">
                <a16:creationId xmlns:a16="http://schemas.microsoft.com/office/drawing/2014/main" id="{ADE31395-914F-DDA4-CE0B-E4B77C9B453E}"/>
              </a:ext>
            </a:extLst>
          </p:cNvPr>
          <p:cNvSpPr/>
          <p:nvPr/>
        </p:nvSpPr>
        <p:spPr>
          <a:xfrm>
            <a:off x="1994169" y="4857596"/>
            <a:ext cx="2208179" cy="109436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Municipality, Delhi has identified, Sterilized  Stray Dogs</a:t>
            </a:r>
          </a:p>
        </p:txBody>
      </p:sp>
      <p:sp>
        <p:nvSpPr>
          <p:cNvPr id="18" name="Rectangle: Rounded Corners 17">
            <a:extLst>
              <a:ext uri="{FF2B5EF4-FFF2-40B4-BE49-F238E27FC236}">
                <a16:creationId xmlns:a16="http://schemas.microsoft.com/office/drawing/2014/main" id="{93A80A3E-087E-A233-B404-D30EFDC4F705}"/>
              </a:ext>
            </a:extLst>
          </p:cNvPr>
          <p:cNvSpPr/>
          <p:nvPr/>
        </p:nvSpPr>
        <p:spPr>
          <a:xfrm>
            <a:off x="5003250" y="4238742"/>
            <a:ext cx="2208179" cy="109436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Hungry dogs can be more offensive</a:t>
            </a:r>
          </a:p>
        </p:txBody>
      </p:sp>
      <p:pic>
        <p:nvPicPr>
          <p:cNvPr id="20" name="Picture 19">
            <a:extLst>
              <a:ext uri="{FF2B5EF4-FFF2-40B4-BE49-F238E27FC236}">
                <a16:creationId xmlns:a16="http://schemas.microsoft.com/office/drawing/2014/main" id="{20A380F2-DB9C-6FD1-0A64-4DCABEBC103C}"/>
              </a:ext>
            </a:extLst>
          </p:cNvPr>
          <p:cNvPicPr>
            <a:picLocks noChangeAspect="1"/>
          </p:cNvPicPr>
          <p:nvPr/>
        </p:nvPicPr>
        <p:blipFill>
          <a:blip r:embed="rId2"/>
          <a:stretch>
            <a:fillRect/>
          </a:stretch>
        </p:blipFill>
        <p:spPr>
          <a:xfrm>
            <a:off x="54173" y="56680"/>
            <a:ext cx="707827" cy="707827"/>
          </a:xfrm>
          <a:prstGeom prst="flowChartConnector">
            <a:avLst/>
          </a:prstGeom>
        </p:spPr>
      </p:pic>
      <p:sp>
        <p:nvSpPr>
          <p:cNvPr id="22" name="Date Placeholder 1">
            <a:extLst>
              <a:ext uri="{FF2B5EF4-FFF2-40B4-BE49-F238E27FC236}">
                <a16:creationId xmlns:a16="http://schemas.microsoft.com/office/drawing/2014/main" id="{52276976-7C1B-6E87-9425-CD87C754DB99}"/>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1034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54F2E2-91A2-6DB1-45ED-C40A296D0E1E}"/>
              </a:ext>
            </a:extLst>
          </p:cNvPr>
          <p:cNvSpPr/>
          <p:nvPr/>
        </p:nvSpPr>
        <p:spPr>
          <a:xfrm>
            <a:off x="369194" y="1982034"/>
            <a:ext cx="6589762" cy="43049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336FCE-2F6E-5E05-C2C7-413055F45647}"/>
              </a:ext>
            </a:extLst>
          </p:cNvPr>
          <p:cNvSpPr>
            <a:spLocks noGrp="1"/>
          </p:cNvSpPr>
          <p:nvPr>
            <p:ph type="title"/>
          </p:nvPr>
        </p:nvSpPr>
        <p:spPr>
          <a:xfrm>
            <a:off x="1012777" y="998283"/>
            <a:ext cx="5474370" cy="646325"/>
          </a:xfrm>
        </p:spPr>
        <p:txBody>
          <a:bodyPr>
            <a:normAutofit/>
          </a:bodyPr>
          <a:lstStyle/>
          <a:p>
            <a:r>
              <a:rPr lang="en-US" sz="3200" dirty="0">
                <a:solidFill>
                  <a:schemeClr val="bg1"/>
                </a:solidFill>
                <a:effectLst>
                  <a:outerShdw blurRad="38100" dist="38100" dir="2700000" algn="tl">
                    <a:srgbClr val="000000">
                      <a:alpha val="43137"/>
                    </a:srgbClr>
                  </a:outerShdw>
                </a:effectLst>
              </a:rPr>
              <a:t>Need of the Project</a:t>
            </a:r>
          </a:p>
        </p:txBody>
      </p:sp>
      <p:sp>
        <p:nvSpPr>
          <p:cNvPr id="5" name="Content Placeholder 4">
            <a:extLst>
              <a:ext uri="{FF2B5EF4-FFF2-40B4-BE49-F238E27FC236}">
                <a16:creationId xmlns:a16="http://schemas.microsoft.com/office/drawing/2014/main" id="{1EC445BF-8B2F-FCCD-99EB-FE8B15F73532}"/>
              </a:ext>
            </a:extLst>
          </p:cNvPr>
          <p:cNvSpPr>
            <a:spLocks noGrp="1"/>
          </p:cNvSpPr>
          <p:nvPr>
            <p:ph sz="half" idx="2"/>
          </p:nvPr>
        </p:nvSpPr>
        <p:spPr>
          <a:xfrm>
            <a:off x="253999" y="2159438"/>
            <a:ext cx="6322291" cy="4908835"/>
          </a:xfrm>
        </p:spPr>
        <p:txBody>
          <a:bodyPr>
            <a:normAutofit/>
          </a:bodyPr>
          <a:lstStyle/>
          <a:p>
            <a:pPr marL="230886" marR="0" indent="0">
              <a:lnSpc>
                <a:spcPct val="115000"/>
              </a:lnSpc>
              <a:spcBef>
                <a:spcPts val="0"/>
              </a:spcBef>
              <a:spcAft>
                <a:spcPts val="800"/>
              </a:spcAft>
              <a:buNone/>
            </a:pPr>
            <a:r>
              <a:rPr lang="en-US"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Dogs, one of the most common living beings we see around us. India estimates to have around 60 – 65 million dogs comprising of both stray and pet. Out of this more than half, i.e., approximately 35 million are stray dogs. </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30886" marR="0" indent="0">
              <a:lnSpc>
                <a:spcPct val="115000"/>
              </a:lnSpc>
              <a:spcBef>
                <a:spcPts val="0"/>
              </a:spcBef>
              <a:spcAft>
                <a:spcPts val="800"/>
              </a:spcAft>
              <a:buNone/>
            </a:pPr>
            <a:r>
              <a:rPr lang="en-US"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Pet parents are always there for their dogs to fulfill all their needs. But these 35 million street dogs live without any shelter, scarce food and water. Due to this, every year we lose 10,000 of them. A bond between them and us is a wish from both sides, non-pet-parents and these little homeless creatures</a:t>
            </a: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 When this topic reached to the supreme court, this what they had to say:</a:t>
            </a:r>
          </a:p>
          <a:p>
            <a:pPr marL="230886" marR="0" indent="0">
              <a:lnSpc>
                <a:spcPct val="115000"/>
              </a:lnSpc>
              <a:spcBef>
                <a:spcPts val="0"/>
              </a:spcBef>
              <a:spcAft>
                <a:spcPts val="800"/>
              </a:spcAft>
              <a:buNone/>
            </a:pPr>
            <a:r>
              <a:rPr lang="en-US"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Keeping this in mind, this project aims to become an aid in this new order. It tries to create the </a:t>
            </a:r>
            <a:r>
              <a:rPr lang="en-US" b="1" i="1"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Human-Canine-Bond</a:t>
            </a:r>
            <a:r>
              <a:rPr lang="en-US" dirty="0">
                <a:solidFill>
                  <a:schemeClr val="bg1"/>
                </a:solidFill>
                <a:effectLst/>
                <a:latin typeface="Bookman Old Style" panose="02050604050505020204" pitchFamily="18" charset="0"/>
                <a:ea typeface="Calibri" panose="020F0502020204030204" pitchFamily="34" charset="0"/>
                <a:cs typeface="Times New Roman" panose="02020603050405020304" pitchFamily="18" charset="0"/>
              </a:rPr>
              <a:t>.</a:t>
            </a:r>
            <a:endPar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spcAft>
                <a:spcPts val="800"/>
              </a:spcAft>
              <a:buNone/>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solidFill>
                <a:schemeClr val="bg1"/>
              </a:solidFill>
            </a:endParaRPr>
          </a:p>
        </p:txBody>
      </p:sp>
      <p:sp>
        <p:nvSpPr>
          <p:cNvPr id="9" name="Slide Number Placeholder 8">
            <a:extLst>
              <a:ext uri="{FF2B5EF4-FFF2-40B4-BE49-F238E27FC236}">
                <a16:creationId xmlns:a16="http://schemas.microsoft.com/office/drawing/2014/main" id="{557A5F0B-7B96-85C6-C627-180A5C542196}"/>
              </a:ext>
            </a:extLst>
          </p:cNvPr>
          <p:cNvSpPr>
            <a:spLocks noGrp="1"/>
          </p:cNvSpPr>
          <p:nvPr>
            <p:ph type="sldNum" sz="quarter" idx="12"/>
          </p:nvPr>
        </p:nvSpPr>
        <p:spPr>
          <a:xfrm>
            <a:off x="8996779" y="6420551"/>
            <a:ext cx="1524000" cy="365125"/>
          </a:xfrm>
        </p:spPr>
        <p:txBody>
          <a:bodyPr/>
          <a:lstStyle/>
          <a:p>
            <a:fld id="{07CE569E-9B7C-4CB9-AB80-C0841F922CFF}" type="slidenum">
              <a:rPr lang="en-US" sz="1600" b="1" smtClean="0">
                <a:latin typeface="Arial Black" panose="020B0A04020102020204" pitchFamily="34" charset="0"/>
              </a:rPr>
              <a:t>7</a:t>
            </a:fld>
            <a:endParaRPr lang="en-US" sz="1600" b="1" dirty="0">
              <a:latin typeface="Arial Black" panose="020B0A04020102020204" pitchFamily="34" charset="0"/>
            </a:endParaRPr>
          </a:p>
        </p:txBody>
      </p:sp>
      <p:grpSp>
        <p:nvGrpSpPr>
          <p:cNvPr id="14" name="Group 13">
            <a:extLst>
              <a:ext uri="{FF2B5EF4-FFF2-40B4-BE49-F238E27FC236}">
                <a16:creationId xmlns:a16="http://schemas.microsoft.com/office/drawing/2014/main" id="{4C565CF2-E274-6E74-70FA-81A000D0D7A2}"/>
              </a:ext>
            </a:extLst>
          </p:cNvPr>
          <p:cNvGrpSpPr/>
          <p:nvPr/>
        </p:nvGrpSpPr>
        <p:grpSpPr>
          <a:xfrm>
            <a:off x="7626592" y="1553352"/>
            <a:ext cx="3950018" cy="4083685"/>
            <a:chOff x="0" y="0"/>
            <a:chExt cx="4781393" cy="4942839"/>
          </a:xfrm>
        </p:grpSpPr>
        <p:pic>
          <p:nvPicPr>
            <p:cNvPr id="15" name="Picture 14">
              <a:extLst>
                <a:ext uri="{FF2B5EF4-FFF2-40B4-BE49-F238E27FC236}">
                  <a16:creationId xmlns:a16="http://schemas.microsoft.com/office/drawing/2014/main" id="{D8CDE62F-83D5-5236-0D00-DA9E38DB3E42}"/>
                </a:ext>
              </a:extLst>
            </p:cNvPr>
            <p:cNvPicPr>
              <a:picLocks noChangeAspect="1"/>
            </p:cNvPicPr>
            <p:nvPr/>
          </p:nvPicPr>
          <p:blipFill rotWithShape="1">
            <a:blip r:embed="rId2"/>
            <a:srcRect t="27811" b="31515"/>
            <a:stretch/>
          </p:blipFill>
          <p:spPr>
            <a:xfrm>
              <a:off x="396690" y="0"/>
              <a:ext cx="3429000" cy="1394690"/>
            </a:xfrm>
            <a:prstGeom prst="rect">
              <a:avLst/>
            </a:prstGeom>
          </p:spPr>
        </p:pic>
        <p:pic>
          <p:nvPicPr>
            <p:cNvPr id="16" name="Picture 15">
              <a:extLst>
                <a:ext uri="{FF2B5EF4-FFF2-40B4-BE49-F238E27FC236}">
                  <a16:creationId xmlns:a16="http://schemas.microsoft.com/office/drawing/2014/main" id="{4E2BF6DD-B60D-3E23-98D3-FFF7A8BEC549}"/>
                </a:ext>
              </a:extLst>
            </p:cNvPr>
            <p:cNvPicPr>
              <a:picLocks noChangeAspect="1"/>
            </p:cNvPicPr>
            <p:nvPr/>
          </p:nvPicPr>
          <p:blipFill rotWithShape="1">
            <a:blip r:embed="rId3"/>
            <a:srcRect l="15926" r="20236"/>
            <a:stretch/>
          </p:blipFill>
          <p:spPr>
            <a:xfrm rot="20206235">
              <a:off x="0" y="958291"/>
              <a:ext cx="2543671" cy="3984548"/>
            </a:xfrm>
            <a:prstGeom prst="rect">
              <a:avLst/>
            </a:prstGeom>
          </p:spPr>
        </p:pic>
        <p:pic>
          <p:nvPicPr>
            <p:cNvPr id="17" name="Picture 16">
              <a:extLst>
                <a:ext uri="{FF2B5EF4-FFF2-40B4-BE49-F238E27FC236}">
                  <a16:creationId xmlns:a16="http://schemas.microsoft.com/office/drawing/2014/main" id="{2567CA16-158A-6C93-ACEE-BC5B5BB3B4F8}"/>
                </a:ext>
              </a:extLst>
            </p:cNvPr>
            <p:cNvPicPr>
              <a:picLocks noChangeAspect="1"/>
            </p:cNvPicPr>
            <p:nvPr/>
          </p:nvPicPr>
          <p:blipFill rotWithShape="1">
            <a:blip r:embed="rId4"/>
            <a:srcRect l="19511" r="15600"/>
            <a:stretch/>
          </p:blipFill>
          <p:spPr>
            <a:xfrm rot="1060970">
              <a:off x="2269438" y="908218"/>
              <a:ext cx="2511955" cy="3871161"/>
            </a:xfrm>
            <a:prstGeom prst="rect">
              <a:avLst/>
            </a:prstGeom>
          </p:spPr>
        </p:pic>
        <p:pic>
          <p:nvPicPr>
            <p:cNvPr id="18" name="Picture 17">
              <a:extLst>
                <a:ext uri="{FF2B5EF4-FFF2-40B4-BE49-F238E27FC236}">
                  <a16:creationId xmlns:a16="http://schemas.microsoft.com/office/drawing/2014/main" id="{CE0E2019-0623-3B0C-6FD3-F5A06270E0E9}"/>
                </a:ext>
              </a:extLst>
            </p:cNvPr>
            <p:cNvPicPr>
              <a:picLocks noChangeAspect="1"/>
            </p:cNvPicPr>
            <p:nvPr/>
          </p:nvPicPr>
          <p:blipFill rotWithShape="1">
            <a:blip r:embed="rId5"/>
            <a:srcRect t="16801" b="18014"/>
            <a:stretch/>
          </p:blipFill>
          <p:spPr>
            <a:xfrm>
              <a:off x="462366" y="2114459"/>
              <a:ext cx="3429000" cy="2235200"/>
            </a:xfrm>
            <a:prstGeom prst="rect">
              <a:avLst/>
            </a:prstGeom>
          </p:spPr>
        </p:pic>
      </p:grpSp>
      <p:sp>
        <p:nvSpPr>
          <p:cNvPr id="24" name="Freeform: Shape 23">
            <a:extLst>
              <a:ext uri="{FF2B5EF4-FFF2-40B4-BE49-F238E27FC236}">
                <a16:creationId xmlns:a16="http://schemas.microsoft.com/office/drawing/2014/main" id="{C624D950-2B66-FB05-0AA7-34ADA5410FE0}"/>
              </a:ext>
            </a:extLst>
          </p:cNvPr>
          <p:cNvSpPr/>
          <p:nvPr/>
        </p:nvSpPr>
        <p:spPr>
          <a:xfrm>
            <a:off x="4876800" y="3943927"/>
            <a:ext cx="2340151" cy="1402485"/>
          </a:xfrm>
          <a:custGeom>
            <a:avLst/>
            <a:gdLst>
              <a:gd name="connsiteX0" fmla="*/ 0 w 2173896"/>
              <a:gd name="connsiteY0" fmla="*/ 1283855 h 1402485"/>
              <a:gd name="connsiteX1" fmla="*/ 193963 w 2173896"/>
              <a:gd name="connsiteY1" fmla="*/ 1330037 h 1402485"/>
              <a:gd name="connsiteX2" fmla="*/ 267854 w 2173896"/>
              <a:gd name="connsiteY2" fmla="*/ 1348509 h 1402485"/>
              <a:gd name="connsiteX3" fmla="*/ 674254 w 2173896"/>
              <a:gd name="connsiteY3" fmla="*/ 1366982 h 1402485"/>
              <a:gd name="connsiteX4" fmla="*/ 794327 w 2173896"/>
              <a:gd name="connsiteY4" fmla="*/ 1330037 h 1402485"/>
              <a:gd name="connsiteX5" fmla="*/ 886690 w 2173896"/>
              <a:gd name="connsiteY5" fmla="*/ 1274618 h 1402485"/>
              <a:gd name="connsiteX6" fmla="*/ 960581 w 2173896"/>
              <a:gd name="connsiteY6" fmla="*/ 1237673 h 1402485"/>
              <a:gd name="connsiteX7" fmla="*/ 1006763 w 2173896"/>
              <a:gd name="connsiteY7" fmla="*/ 1209964 h 1402485"/>
              <a:gd name="connsiteX8" fmla="*/ 1145309 w 2173896"/>
              <a:gd name="connsiteY8" fmla="*/ 1136073 h 1402485"/>
              <a:gd name="connsiteX9" fmla="*/ 1200727 w 2173896"/>
              <a:gd name="connsiteY9" fmla="*/ 1080655 h 1402485"/>
              <a:gd name="connsiteX10" fmla="*/ 1265381 w 2173896"/>
              <a:gd name="connsiteY10" fmla="*/ 1034473 h 1402485"/>
              <a:gd name="connsiteX11" fmla="*/ 1339272 w 2173896"/>
              <a:gd name="connsiteY11" fmla="*/ 969818 h 1402485"/>
              <a:gd name="connsiteX12" fmla="*/ 1579418 w 2173896"/>
              <a:gd name="connsiteY12" fmla="*/ 868218 h 1402485"/>
              <a:gd name="connsiteX13" fmla="*/ 1699490 w 2173896"/>
              <a:gd name="connsiteY13" fmla="*/ 858982 h 1402485"/>
              <a:gd name="connsiteX14" fmla="*/ 1782618 w 2173896"/>
              <a:gd name="connsiteY14" fmla="*/ 849746 h 1402485"/>
              <a:gd name="connsiteX15" fmla="*/ 1930400 w 2173896"/>
              <a:gd name="connsiteY15" fmla="*/ 858982 h 1402485"/>
              <a:gd name="connsiteX16" fmla="*/ 2004290 w 2173896"/>
              <a:gd name="connsiteY16" fmla="*/ 886691 h 1402485"/>
              <a:gd name="connsiteX17" fmla="*/ 2096654 w 2173896"/>
              <a:gd name="connsiteY17" fmla="*/ 932873 h 1402485"/>
              <a:gd name="connsiteX18" fmla="*/ 2124363 w 2173896"/>
              <a:gd name="connsiteY18" fmla="*/ 969818 h 1402485"/>
              <a:gd name="connsiteX19" fmla="*/ 2152072 w 2173896"/>
              <a:gd name="connsiteY19" fmla="*/ 1062182 h 1402485"/>
              <a:gd name="connsiteX20" fmla="*/ 2152072 w 2173896"/>
              <a:gd name="connsiteY20" fmla="*/ 1209964 h 1402485"/>
              <a:gd name="connsiteX21" fmla="*/ 2105890 w 2173896"/>
              <a:gd name="connsiteY21" fmla="*/ 1237673 h 1402485"/>
              <a:gd name="connsiteX22" fmla="*/ 2004290 w 2173896"/>
              <a:gd name="connsiteY22" fmla="*/ 1274618 h 1402485"/>
              <a:gd name="connsiteX23" fmla="*/ 1717963 w 2173896"/>
              <a:gd name="connsiteY23" fmla="*/ 1256146 h 1402485"/>
              <a:gd name="connsiteX24" fmla="*/ 1681018 w 2173896"/>
              <a:gd name="connsiteY24" fmla="*/ 1237673 h 1402485"/>
              <a:gd name="connsiteX25" fmla="*/ 1597890 w 2173896"/>
              <a:gd name="connsiteY25" fmla="*/ 1182255 h 1402485"/>
              <a:gd name="connsiteX26" fmla="*/ 1570181 w 2173896"/>
              <a:gd name="connsiteY26" fmla="*/ 1136073 h 1402485"/>
              <a:gd name="connsiteX27" fmla="*/ 1533236 w 2173896"/>
              <a:gd name="connsiteY27" fmla="*/ 1025237 h 1402485"/>
              <a:gd name="connsiteX28" fmla="*/ 1514763 w 2173896"/>
              <a:gd name="connsiteY28" fmla="*/ 969818 h 1402485"/>
              <a:gd name="connsiteX29" fmla="*/ 1505527 w 2173896"/>
              <a:gd name="connsiteY29" fmla="*/ 895928 h 1402485"/>
              <a:gd name="connsiteX30" fmla="*/ 1542472 w 2173896"/>
              <a:gd name="connsiteY30" fmla="*/ 618837 h 1402485"/>
              <a:gd name="connsiteX31" fmla="*/ 1560945 w 2173896"/>
              <a:gd name="connsiteY31" fmla="*/ 554182 h 1402485"/>
              <a:gd name="connsiteX32" fmla="*/ 1597890 w 2173896"/>
              <a:gd name="connsiteY32" fmla="*/ 498764 h 1402485"/>
              <a:gd name="connsiteX33" fmla="*/ 1690254 w 2173896"/>
              <a:gd name="connsiteY33" fmla="*/ 350982 h 1402485"/>
              <a:gd name="connsiteX34" fmla="*/ 1745672 w 2173896"/>
              <a:gd name="connsiteY34" fmla="*/ 267855 h 1402485"/>
              <a:gd name="connsiteX35" fmla="*/ 1884218 w 2173896"/>
              <a:gd name="connsiteY35" fmla="*/ 147782 h 1402485"/>
              <a:gd name="connsiteX36" fmla="*/ 1939636 w 2173896"/>
              <a:gd name="connsiteY36" fmla="*/ 101600 h 1402485"/>
              <a:gd name="connsiteX37" fmla="*/ 2022763 w 2173896"/>
              <a:gd name="connsiteY37" fmla="*/ 46182 h 1402485"/>
              <a:gd name="connsiteX38" fmla="*/ 2078181 w 2173896"/>
              <a:gd name="connsiteY38" fmla="*/ 0 h 1402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3896" h="1402485">
                <a:moveTo>
                  <a:pt x="0" y="1283855"/>
                </a:moveTo>
                <a:cubicBezTo>
                  <a:pt x="120318" y="1310593"/>
                  <a:pt x="55569" y="1295439"/>
                  <a:pt x="193963" y="1330037"/>
                </a:cubicBezTo>
                <a:lnTo>
                  <a:pt x="267854" y="1348509"/>
                </a:lnTo>
                <a:cubicBezTo>
                  <a:pt x="411306" y="1434580"/>
                  <a:pt x="334393" y="1399660"/>
                  <a:pt x="674254" y="1366982"/>
                </a:cubicBezTo>
                <a:cubicBezTo>
                  <a:pt x="715938" y="1362974"/>
                  <a:pt x="755924" y="1346734"/>
                  <a:pt x="794327" y="1330037"/>
                </a:cubicBezTo>
                <a:cubicBezTo>
                  <a:pt x="827254" y="1315721"/>
                  <a:pt x="855304" y="1292055"/>
                  <a:pt x="886690" y="1274618"/>
                </a:cubicBezTo>
                <a:cubicBezTo>
                  <a:pt x="910762" y="1261245"/>
                  <a:pt x="936335" y="1250728"/>
                  <a:pt x="960581" y="1237673"/>
                </a:cubicBezTo>
                <a:cubicBezTo>
                  <a:pt x="976388" y="1229162"/>
                  <a:pt x="990957" y="1218475"/>
                  <a:pt x="1006763" y="1209964"/>
                </a:cubicBezTo>
                <a:cubicBezTo>
                  <a:pt x="1034647" y="1194949"/>
                  <a:pt x="1118227" y="1156905"/>
                  <a:pt x="1145309" y="1136073"/>
                </a:cubicBezTo>
                <a:cubicBezTo>
                  <a:pt x="1166016" y="1120145"/>
                  <a:pt x="1180784" y="1097530"/>
                  <a:pt x="1200727" y="1080655"/>
                </a:cubicBezTo>
                <a:cubicBezTo>
                  <a:pt x="1220945" y="1063547"/>
                  <a:pt x="1244700" y="1051018"/>
                  <a:pt x="1265381" y="1034473"/>
                </a:cubicBezTo>
                <a:cubicBezTo>
                  <a:pt x="1290937" y="1014028"/>
                  <a:pt x="1311601" y="987295"/>
                  <a:pt x="1339272" y="969818"/>
                </a:cubicBezTo>
                <a:cubicBezTo>
                  <a:pt x="1367115" y="952233"/>
                  <a:pt x="1565492" y="871699"/>
                  <a:pt x="1579418" y="868218"/>
                </a:cubicBezTo>
                <a:cubicBezTo>
                  <a:pt x="1618362" y="858482"/>
                  <a:pt x="1659513" y="862616"/>
                  <a:pt x="1699490" y="858982"/>
                </a:cubicBezTo>
                <a:cubicBezTo>
                  <a:pt x="1727255" y="856458"/>
                  <a:pt x="1754909" y="852825"/>
                  <a:pt x="1782618" y="849746"/>
                </a:cubicBezTo>
                <a:cubicBezTo>
                  <a:pt x="1831879" y="852825"/>
                  <a:pt x="1881715" y="850868"/>
                  <a:pt x="1930400" y="858982"/>
                </a:cubicBezTo>
                <a:cubicBezTo>
                  <a:pt x="1956347" y="863306"/>
                  <a:pt x="1979867" y="876922"/>
                  <a:pt x="2004290" y="886691"/>
                </a:cubicBezTo>
                <a:cubicBezTo>
                  <a:pt x="2020177" y="893046"/>
                  <a:pt x="2077354" y="913573"/>
                  <a:pt x="2096654" y="932873"/>
                </a:cubicBezTo>
                <a:cubicBezTo>
                  <a:pt x="2107539" y="943758"/>
                  <a:pt x="2115127" y="957503"/>
                  <a:pt x="2124363" y="969818"/>
                </a:cubicBezTo>
                <a:cubicBezTo>
                  <a:pt x="2133599" y="1000606"/>
                  <a:pt x="2142484" y="1031502"/>
                  <a:pt x="2152072" y="1062182"/>
                </a:cubicBezTo>
                <a:cubicBezTo>
                  <a:pt x="2170759" y="1121980"/>
                  <a:pt x="2190029" y="1139473"/>
                  <a:pt x="2152072" y="1209964"/>
                </a:cubicBezTo>
                <a:cubicBezTo>
                  <a:pt x="2143561" y="1225770"/>
                  <a:pt x="2122337" y="1230477"/>
                  <a:pt x="2105890" y="1237673"/>
                </a:cubicBezTo>
                <a:cubicBezTo>
                  <a:pt x="2072875" y="1252117"/>
                  <a:pt x="2038157" y="1262303"/>
                  <a:pt x="2004290" y="1274618"/>
                </a:cubicBezTo>
                <a:cubicBezTo>
                  <a:pt x="1908848" y="1268461"/>
                  <a:pt x="1812985" y="1267006"/>
                  <a:pt x="1717963" y="1256146"/>
                </a:cubicBezTo>
                <a:cubicBezTo>
                  <a:pt x="1704283" y="1254583"/>
                  <a:pt x="1693054" y="1244360"/>
                  <a:pt x="1681018" y="1237673"/>
                </a:cubicBezTo>
                <a:cubicBezTo>
                  <a:pt x="1635207" y="1212223"/>
                  <a:pt x="1637560" y="1212007"/>
                  <a:pt x="1597890" y="1182255"/>
                </a:cubicBezTo>
                <a:cubicBezTo>
                  <a:pt x="1588654" y="1166861"/>
                  <a:pt x="1578209" y="1152130"/>
                  <a:pt x="1570181" y="1136073"/>
                </a:cubicBezTo>
                <a:cubicBezTo>
                  <a:pt x="1550699" y="1097108"/>
                  <a:pt x="1546376" y="1067942"/>
                  <a:pt x="1533236" y="1025237"/>
                </a:cubicBezTo>
                <a:cubicBezTo>
                  <a:pt x="1527509" y="1006626"/>
                  <a:pt x="1520921" y="988291"/>
                  <a:pt x="1514763" y="969818"/>
                </a:cubicBezTo>
                <a:cubicBezTo>
                  <a:pt x="1511684" y="945188"/>
                  <a:pt x="1504700" y="920736"/>
                  <a:pt x="1505527" y="895928"/>
                </a:cubicBezTo>
                <a:cubicBezTo>
                  <a:pt x="1510372" y="750599"/>
                  <a:pt x="1513450" y="727670"/>
                  <a:pt x="1542472" y="618837"/>
                </a:cubicBezTo>
                <a:cubicBezTo>
                  <a:pt x="1548247" y="597180"/>
                  <a:pt x="1551552" y="574533"/>
                  <a:pt x="1560945" y="554182"/>
                </a:cubicBezTo>
                <a:cubicBezTo>
                  <a:pt x="1570249" y="534024"/>
                  <a:pt x="1586875" y="518040"/>
                  <a:pt x="1597890" y="498764"/>
                </a:cubicBezTo>
                <a:cubicBezTo>
                  <a:pt x="1702724" y="315304"/>
                  <a:pt x="1557806" y="538617"/>
                  <a:pt x="1690254" y="350982"/>
                </a:cubicBezTo>
                <a:cubicBezTo>
                  <a:pt x="1709459" y="323775"/>
                  <a:pt x="1722678" y="291944"/>
                  <a:pt x="1745672" y="267855"/>
                </a:cubicBezTo>
                <a:cubicBezTo>
                  <a:pt x="1787869" y="223649"/>
                  <a:pt x="1837818" y="187553"/>
                  <a:pt x="1884218" y="147782"/>
                </a:cubicBezTo>
                <a:cubicBezTo>
                  <a:pt x="1902475" y="132133"/>
                  <a:pt x="1918128" y="112354"/>
                  <a:pt x="1939636" y="101600"/>
                </a:cubicBezTo>
                <a:cubicBezTo>
                  <a:pt x="2026022" y="58408"/>
                  <a:pt x="1920286" y="114500"/>
                  <a:pt x="2022763" y="46182"/>
                </a:cubicBezTo>
                <a:cubicBezTo>
                  <a:pt x="2079012" y="8682"/>
                  <a:pt x="2044514" y="50503"/>
                  <a:pt x="2078181" y="0"/>
                </a:cubicBez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25" name="Picture 24">
            <a:extLst>
              <a:ext uri="{FF2B5EF4-FFF2-40B4-BE49-F238E27FC236}">
                <a16:creationId xmlns:a16="http://schemas.microsoft.com/office/drawing/2014/main" id="{F7422539-6009-840F-6F17-54D28CEFDE6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8333" y1="27613" x2="48333" y2="27613"/>
                        <a14:foregroundMark x1="60952" y1="22968" x2="60952" y2="22968"/>
                        <a14:foregroundMark x1="73333" y1="22968" x2="73333" y2="22968"/>
                        <a14:foregroundMark x1="80952" y1="30839" x2="80952" y2="30839"/>
                      </a14:backgroundRemoval>
                    </a14:imgEffect>
                  </a14:imgLayer>
                </a14:imgProps>
              </a:ext>
            </a:extLst>
          </a:blip>
          <a:srcRect l="39812" t="9066" r="9288" b="39093"/>
          <a:stretch/>
        </p:blipFill>
        <p:spPr>
          <a:xfrm rot="6082485">
            <a:off x="5210066" y="5223145"/>
            <a:ext cx="262360" cy="246534"/>
          </a:xfrm>
          <a:prstGeom prst="rect">
            <a:avLst/>
          </a:prstGeom>
        </p:spPr>
      </p:pic>
      <p:pic>
        <p:nvPicPr>
          <p:cNvPr id="26" name="Picture 25">
            <a:extLst>
              <a:ext uri="{FF2B5EF4-FFF2-40B4-BE49-F238E27FC236}">
                <a16:creationId xmlns:a16="http://schemas.microsoft.com/office/drawing/2014/main" id="{A8D21985-E96A-E8A5-4C41-66A6F5766EE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8333" y1="27613" x2="48333" y2="27613"/>
                        <a14:foregroundMark x1="60952" y1="22968" x2="60952" y2="22968"/>
                        <a14:foregroundMark x1="73333" y1="22968" x2="73333" y2="22968"/>
                        <a14:foregroundMark x1="80952" y1="30839" x2="80952" y2="30839"/>
                      </a14:backgroundRemoval>
                    </a14:imgEffect>
                  </a14:imgLayer>
                </a14:imgProps>
              </a:ext>
            </a:extLst>
          </a:blip>
          <a:srcRect l="39812" t="9066" r="9288" b="39093"/>
          <a:stretch/>
        </p:blipFill>
        <p:spPr>
          <a:xfrm rot="2675183">
            <a:off x="7061556" y="5036534"/>
            <a:ext cx="262360" cy="246534"/>
          </a:xfrm>
          <a:prstGeom prst="rect">
            <a:avLst/>
          </a:prstGeom>
        </p:spPr>
      </p:pic>
      <p:pic>
        <p:nvPicPr>
          <p:cNvPr id="27" name="Picture 26">
            <a:extLst>
              <a:ext uri="{FF2B5EF4-FFF2-40B4-BE49-F238E27FC236}">
                <a16:creationId xmlns:a16="http://schemas.microsoft.com/office/drawing/2014/main" id="{93D12305-4BDB-F29A-F666-F26CB5F9566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8333" y1="27613" x2="48333" y2="27613"/>
                        <a14:foregroundMark x1="60952" y1="22968" x2="60952" y2="22968"/>
                        <a14:foregroundMark x1="73333" y1="22968" x2="73333" y2="22968"/>
                        <a14:foregroundMark x1="80952" y1="30839" x2="80952" y2="30839"/>
                      </a14:backgroundRemoval>
                    </a14:imgEffect>
                  </a14:imgLayer>
                </a14:imgProps>
              </a:ext>
            </a:extLst>
          </a:blip>
          <a:srcRect l="39812" t="9066" r="9288" b="39093"/>
          <a:stretch/>
        </p:blipFill>
        <p:spPr>
          <a:xfrm rot="2675183">
            <a:off x="6973398" y="3820659"/>
            <a:ext cx="262360" cy="246534"/>
          </a:xfrm>
          <a:prstGeom prst="rect">
            <a:avLst/>
          </a:prstGeom>
        </p:spPr>
      </p:pic>
      <p:pic>
        <p:nvPicPr>
          <p:cNvPr id="28" name="Picture 27">
            <a:extLst>
              <a:ext uri="{FF2B5EF4-FFF2-40B4-BE49-F238E27FC236}">
                <a16:creationId xmlns:a16="http://schemas.microsoft.com/office/drawing/2014/main" id="{E56FCC96-FB5B-16FB-D266-AF4950F26ED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8333" y1="27613" x2="48333" y2="27613"/>
                        <a14:foregroundMark x1="60952" y1="22968" x2="60952" y2="22968"/>
                        <a14:foregroundMark x1="73333" y1="22968" x2="73333" y2="22968"/>
                        <a14:foregroundMark x1="80952" y1="30839" x2="80952" y2="30839"/>
                      </a14:backgroundRemoval>
                    </a14:imgEffect>
                  </a14:imgLayer>
                </a14:imgProps>
              </a:ext>
            </a:extLst>
          </a:blip>
          <a:srcRect l="39812" t="9066" r="9288" b="39093"/>
          <a:stretch/>
        </p:blipFill>
        <p:spPr>
          <a:xfrm rot="3360885">
            <a:off x="6182149" y="4829731"/>
            <a:ext cx="262360" cy="246534"/>
          </a:xfrm>
          <a:prstGeom prst="rect">
            <a:avLst/>
          </a:prstGeom>
        </p:spPr>
      </p:pic>
      <p:pic>
        <p:nvPicPr>
          <p:cNvPr id="6" name="Picture 5">
            <a:extLst>
              <a:ext uri="{FF2B5EF4-FFF2-40B4-BE49-F238E27FC236}">
                <a16:creationId xmlns:a16="http://schemas.microsoft.com/office/drawing/2014/main" id="{B2788112-F5E2-C2FC-76D3-5180ADA9F6F3}"/>
              </a:ext>
            </a:extLst>
          </p:cNvPr>
          <p:cNvPicPr>
            <a:picLocks noChangeAspect="1"/>
          </p:cNvPicPr>
          <p:nvPr/>
        </p:nvPicPr>
        <p:blipFill>
          <a:blip r:embed="rId8"/>
          <a:stretch>
            <a:fillRect/>
          </a:stretch>
        </p:blipFill>
        <p:spPr>
          <a:xfrm>
            <a:off x="54173" y="56680"/>
            <a:ext cx="707827" cy="707827"/>
          </a:xfrm>
          <a:prstGeom prst="flowChartConnector">
            <a:avLst/>
          </a:prstGeom>
        </p:spPr>
      </p:pic>
      <p:sp>
        <p:nvSpPr>
          <p:cNvPr id="7" name="Date Placeholder 1">
            <a:extLst>
              <a:ext uri="{FF2B5EF4-FFF2-40B4-BE49-F238E27FC236}">
                <a16:creationId xmlns:a16="http://schemas.microsoft.com/office/drawing/2014/main" id="{ED19EAE2-9887-F09B-4540-9D337C2155D4}"/>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397135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7BBAA4-2B6C-B739-DA90-FC99B576D473}"/>
              </a:ext>
            </a:extLst>
          </p:cNvPr>
          <p:cNvSpPr/>
          <p:nvPr/>
        </p:nvSpPr>
        <p:spPr>
          <a:xfrm>
            <a:off x="789559" y="2148518"/>
            <a:ext cx="10612877" cy="391354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84ED1BC1-75CD-3C60-0CF1-BAEE64B57212}"/>
              </a:ext>
            </a:extLst>
          </p:cNvPr>
          <p:cNvSpPr>
            <a:spLocks noGrp="1"/>
          </p:cNvSpPr>
          <p:nvPr>
            <p:ph type="title"/>
          </p:nvPr>
        </p:nvSpPr>
        <p:spPr>
          <a:xfrm>
            <a:off x="762000" y="1171028"/>
            <a:ext cx="10668000" cy="710958"/>
          </a:xfrm>
        </p:spPr>
        <p:txBody>
          <a:bodyPr>
            <a:normAutofit/>
          </a:bodyPr>
          <a:lstStyle/>
          <a:p>
            <a:r>
              <a:rPr lang="en-US" sz="3200" dirty="0">
                <a:solidFill>
                  <a:schemeClr val="bg1"/>
                </a:solidFill>
              </a:rPr>
              <a:t>Future Scope &amp; Long Term Vision</a:t>
            </a:r>
          </a:p>
        </p:txBody>
      </p:sp>
      <p:sp>
        <p:nvSpPr>
          <p:cNvPr id="3" name="Footer Placeholder 2">
            <a:extLst>
              <a:ext uri="{FF2B5EF4-FFF2-40B4-BE49-F238E27FC236}">
                <a16:creationId xmlns:a16="http://schemas.microsoft.com/office/drawing/2014/main" id="{26199864-15DB-5917-1B46-03950A321D4E}"/>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67783E41-FC08-253A-3E9B-FD7B5526B768}"/>
              </a:ext>
            </a:extLst>
          </p:cNvPr>
          <p:cNvSpPr>
            <a:spLocks noGrp="1"/>
          </p:cNvSpPr>
          <p:nvPr>
            <p:ph type="sldNum" sz="quarter" idx="12"/>
          </p:nvPr>
        </p:nvSpPr>
        <p:spPr/>
        <p:txBody>
          <a:bodyPr/>
          <a:lstStyle/>
          <a:p>
            <a:fld id="{07CE569E-9B7C-4CB9-AB80-C0841F922CFF}" type="slidenum">
              <a:rPr lang="en-US" smtClean="0"/>
              <a:pPr/>
              <a:t>8</a:t>
            </a:fld>
            <a:endParaRPr lang="en-US" dirty="0"/>
          </a:p>
        </p:txBody>
      </p:sp>
      <p:sp>
        <p:nvSpPr>
          <p:cNvPr id="9" name="Rectangle 8">
            <a:extLst>
              <a:ext uri="{FF2B5EF4-FFF2-40B4-BE49-F238E27FC236}">
                <a16:creationId xmlns:a16="http://schemas.microsoft.com/office/drawing/2014/main" id="{FE82B671-464A-A2E3-7BC2-BE0C54A297A1}"/>
              </a:ext>
            </a:extLst>
          </p:cNvPr>
          <p:cNvSpPr/>
          <p:nvPr/>
        </p:nvSpPr>
        <p:spPr>
          <a:xfrm>
            <a:off x="2756170" y="2420892"/>
            <a:ext cx="6455924" cy="7856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To Create a Collaboration Platform for all Dog Lovers</a:t>
            </a:r>
          </a:p>
        </p:txBody>
      </p:sp>
      <p:sp>
        <p:nvSpPr>
          <p:cNvPr id="10" name="Rectangle 9">
            <a:extLst>
              <a:ext uri="{FF2B5EF4-FFF2-40B4-BE49-F238E27FC236}">
                <a16:creationId xmlns:a16="http://schemas.microsoft.com/office/drawing/2014/main" id="{847A6F4B-0BD6-EE87-8312-2909AE164966}"/>
              </a:ext>
            </a:extLst>
          </p:cNvPr>
          <p:cNvSpPr/>
          <p:nvPr/>
        </p:nvSpPr>
        <p:spPr>
          <a:xfrm>
            <a:off x="2756170" y="3675763"/>
            <a:ext cx="6455924" cy="7856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To get Stray Dogs fed enough, to reduce Dog Bite Cases</a:t>
            </a:r>
          </a:p>
        </p:txBody>
      </p:sp>
      <p:sp>
        <p:nvSpPr>
          <p:cNvPr id="11" name="Rectangle 10">
            <a:extLst>
              <a:ext uri="{FF2B5EF4-FFF2-40B4-BE49-F238E27FC236}">
                <a16:creationId xmlns:a16="http://schemas.microsoft.com/office/drawing/2014/main" id="{FB3C6F43-E8DA-7716-F4A4-72C331401181}"/>
              </a:ext>
            </a:extLst>
          </p:cNvPr>
          <p:cNvSpPr/>
          <p:nvPr/>
        </p:nvSpPr>
        <p:spPr>
          <a:xfrm>
            <a:off x="2756170" y="4985751"/>
            <a:ext cx="6455924" cy="7856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To engage with government, municipalities to identify locations for feeding, and dog’s care</a:t>
            </a:r>
          </a:p>
        </p:txBody>
      </p:sp>
      <p:pic>
        <p:nvPicPr>
          <p:cNvPr id="6" name="Picture 5">
            <a:extLst>
              <a:ext uri="{FF2B5EF4-FFF2-40B4-BE49-F238E27FC236}">
                <a16:creationId xmlns:a16="http://schemas.microsoft.com/office/drawing/2014/main" id="{E1D71FBE-DD44-3EE0-4354-B050C0B27F57}"/>
              </a:ext>
            </a:extLst>
          </p:cNvPr>
          <p:cNvPicPr>
            <a:picLocks noChangeAspect="1"/>
          </p:cNvPicPr>
          <p:nvPr/>
        </p:nvPicPr>
        <p:blipFill>
          <a:blip r:embed="rId2"/>
          <a:stretch>
            <a:fillRect/>
          </a:stretch>
        </p:blipFill>
        <p:spPr>
          <a:xfrm>
            <a:off x="54173" y="56680"/>
            <a:ext cx="707827" cy="707827"/>
          </a:xfrm>
          <a:prstGeom prst="flowChartConnector">
            <a:avLst/>
          </a:prstGeom>
        </p:spPr>
      </p:pic>
      <p:sp>
        <p:nvSpPr>
          <p:cNvPr id="12" name="Date Placeholder 1">
            <a:extLst>
              <a:ext uri="{FF2B5EF4-FFF2-40B4-BE49-F238E27FC236}">
                <a16:creationId xmlns:a16="http://schemas.microsoft.com/office/drawing/2014/main" id="{BBDAF4A7-2A27-DEB2-4D6A-19FFD96E239B}"/>
              </a:ext>
            </a:extLst>
          </p:cNvPr>
          <p:cNvSpPr>
            <a:spLocks noGrp="1"/>
          </p:cNvSpPr>
          <p:nvPr>
            <p:ph type="dt" sz="half" idx="10"/>
          </p:nvPr>
        </p:nvSpPr>
        <p:spPr>
          <a:xfrm>
            <a:off x="10040920" y="97040"/>
            <a:ext cx="2040835" cy="365125"/>
          </a:xfrm>
        </p:spPr>
        <p:txBody>
          <a:bodyPr/>
          <a:lstStyle/>
          <a:p>
            <a:r>
              <a:rPr lang="en-US" dirty="0">
                <a:solidFill>
                  <a:schemeClr val="bg1">
                    <a:lumMod val="95000"/>
                    <a:lumOff val="5000"/>
                    <a:alpha val="70000"/>
                  </a:schemeClr>
                </a:solidFill>
              </a:rPr>
              <a:t>Riya Verma  </a:t>
            </a:r>
          </a:p>
          <a:p>
            <a:r>
              <a:rPr lang="en-US" dirty="0">
                <a:solidFill>
                  <a:schemeClr val="bg1">
                    <a:lumMod val="95000"/>
                    <a:lumOff val="5000"/>
                    <a:alpha val="70000"/>
                  </a:schemeClr>
                </a:solidFill>
              </a:rPr>
              <a:t>Session </a:t>
            </a:r>
            <a:r>
              <a:rPr lang="en-US" b="1" dirty="0">
                <a:solidFill>
                  <a:schemeClr val="bg1">
                    <a:lumMod val="95000"/>
                    <a:lumOff val="5000"/>
                    <a:alpha val="70000"/>
                  </a:schemeClr>
                </a:solidFill>
              </a:rPr>
              <a:t>-</a:t>
            </a:r>
            <a:r>
              <a:rPr lang="en-US" dirty="0">
                <a:solidFill>
                  <a:schemeClr val="bg1">
                    <a:lumMod val="95000"/>
                    <a:lumOff val="5000"/>
                    <a:alpha val="70000"/>
                  </a:schemeClr>
                </a:solidFill>
              </a:rPr>
              <a:t> 2022-23</a:t>
            </a:r>
          </a:p>
        </p:txBody>
      </p:sp>
    </p:spTree>
    <p:extLst>
      <p:ext uri="{BB962C8B-B14F-4D97-AF65-F5344CB8AC3E}">
        <p14:creationId xmlns:p14="http://schemas.microsoft.com/office/powerpoint/2010/main" val="905885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454225-65C0-8F2E-2A0B-6B775B197AD5}"/>
              </a:ext>
            </a:extLst>
          </p:cNvPr>
          <p:cNvSpPr>
            <a:spLocks noGrp="1"/>
          </p:cNvSpPr>
          <p:nvPr>
            <p:ph type="title"/>
          </p:nvPr>
        </p:nvSpPr>
        <p:spPr>
          <a:xfrm>
            <a:off x="762000" y="1168521"/>
            <a:ext cx="10668000" cy="710958"/>
          </a:xfrm>
        </p:spPr>
        <p:txBody>
          <a:bodyPr>
            <a:normAutofit/>
          </a:bodyPr>
          <a:lstStyle/>
          <a:p>
            <a:r>
              <a:rPr lang="en-US" sz="3200" dirty="0">
                <a:solidFill>
                  <a:schemeClr val="bg1"/>
                </a:solidFill>
              </a:rPr>
              <a:t>Future Scope - Phasing</a:t>
            </a:r>
          </a:p>
        </p:txBody>
      </p:sp>
      <p:sp>
        <p:nvSpPr>
          <p:cNvPr id="3" name="Footer Placeholder 2">
            <a:extLst>
              <a:ext uri="{FF2B5EF4-FFF2-40B4-BE49-F238E27FC236}">
                <a16:creationId xmlns:a16="http://schemas.microsoft.com/office/drawing/2014/main" id="{A4D0B6D2-2E18-01BF-7CE3-BCBCCCB5B1E0}"/>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B8065CD0-2C8F-E848-71E3-596856DDBD26}"/>
              </a:ext>
            </a:extLst>
          </p:cNvPr>
          <p:cNvSpPr>
            <a:spLocks noGrp="1"/>
          </p:cNvSpPr>
          <p:nvPr>
            <p:ph type="sldNum" sz="quarter" idx="12"/>
          </p:nvPr>
        </p:nvSpPr>
        <p:spPr/>
        <p:txBody>
          <a:bodyPr/>
          <a:lstStyle/>
          <a:p>
            <a:fld id="{07CE569E-9B7C-4CB9-AB80-C0841F922CFF}" type="slidenum">
              <a:rPr lang="en-US" smtClean="0"/>
              <a:t>9</a:t>
            </a:fld>
            <a:endParaRPr lang="en-US" dirty="0"/>
          </a:p>
        </p:txBody>
      </p:sp>
      <p:sp>
        <p:nvSpPr>
          <p:cNvPr id="5" name="Date Placeholder 4">
            <a:extLst>
              <a:ext uri="{FF2B5EF4-FFF2-40B4-BE49-F238E27FC236}">
                <a16:creationId xmlns:a16="http://schemas.microsoft.com/office/drawing/2014/main" id="{06ACD8C1-3159-4960-A977-583C19CE5AC4}"/>
              </a:ext>
            </a:extLst>
          </p:cNvPr>
          <p:cNvSpPr>
            <a:spLocks noGrp="1"/>
          </p:cNvSpPr>
          <p:nvPr>
            <p:ph type="dt" sz="half" idx="10"/>
          </p:nvPr>
        </p:nvSpPr>
        <p:spPr/>
        <p:txBody>
          <a:bodyPr/>
          <a:lstStyle/>
          <a:p>
            <a:r>
              <a:rPr lang="en-US">
                <a:solidFill>
                  <a:schemeClr val="bg1">
                    <a:lumMod val="95000"/>
                    <a:lumOff val="5000"/>
                    <a:alpha val="70000"/>
                  </a:schemeClr>
                </a:solidFill>
              </a:rPr>
              <a:t>Riya Verma  </a:t>
            </a:r>
          </a:p>
          <a:p>
            <a:r>
              <a:rPr lang="en-US">
                <a:solidFill>
                  <a:schemeClr val="bg1">
                    <a:lumMod val="95000"/>
                    <a:lumOff val="5000"/>
                    <a:alpha val="70000"/>
                  </a:schemeClr>
                </a:solidFill>
              </a:rPr>
              <a:t>Session </a:t>
            </a:r>
            <a:r>
              <a:rPr lang="en-US" b="1">
                <a:solidFill>
                  <a:schemeClr val="bg1">
                    <a:lumMod val="95000"/>
                    <a:lumOff val="5000"/>
                    <a:alpha val="70000"/>
                  </a:schemeClr>
                </a:solidFill>
              </a:rPr>
              <a:t>-</a:t>
            </a:r>
            <a:r>
              <a:rPr lang="en-US">
                <a:solidFill>
                  <a:schemeClr val="bg1">
                    <a:lumMod val="95000"/>
                    <a:lumOff val="5000"/>
                    <a:alpha val="70000"/>
                  </a:schemeClr>
                </a:solidFill>
              </a:rPr>
              <a:t> 2022-23</a:t>
            </a:r>
            <a:endParaRPr lang="en-US" dirty="0">
              <a:solidFill>
                <a:schemeClr val="bg1">
                  <a:lumMod val="95000"/>
                  <a:lumOff val="5000"/>
                  <a:alpha val="70000"/>
                </a:schemeClr>
              </a:solidFill>
            </a:endParaRPr>
          </a:p>
        </p:txBody>
      </p:sp>
      <p:sp>
        <p:nvSpPr>
          <p:cNvPr id="8" name="Rectangle 7">
            <a:extLst>
              <a:ext uri="{FF2B5EF4-FFF2-40B4-BE49-F238E27FC236}">
                <a16:creationId xmlns:a16="http://schemas.microsoft.com/office/drawing/2014/main" id="{FFD31F1E-1F96-830E-9243-EAC1E189112A}"/>
              </a:ext>
            </a:extLst>
          </p:cNvPr>
          <p:cNvSpPr/>
          <p:nvPr/>
        </p:nvSpPr>
        <p:spPr>
          <a:xfrm>
            <a:off x="865660" y="1958020"/>
            <a:ext cx="2943314" cy="637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Prototyping</a:t>
            </a:r>
          </a:p>
        </p:txBody>
      </p:sp>
      <p:sp>
        <p:nvSpPr>
          <p:cNvPr id="9" name="Rectangle 8">
            <a:extLst>
              <a:ext uri="{FF2B5EF4-FFF2-40B4-BE49-F238E27FC236}">
                <a16:creationId xmlns:a16="http://schemas.microsoft.com/office/drawing/2014/main" id="{F5EFDBBA-9830-DB25-4065-E1C18299957E}"/>
              </a:ext>
            </a:extLst>
          </p:cNvPr>
          <p:cNvSpPr/>
          <p:nvPr/>
        </p:nvSpPr>
        <p:spPr>
          <a:xfrm>
            <a:off x="3910550" y="1958021"/>
            <a:ext cx="2943314" cy="637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Minimum Viable Product</a:t>
            </a:r>
          </a:p>
        </p:txBody>
      </p:sp>
      <p:sp>
        <p:nvSpPr>
          <p:cNvPr id="10" name="Rectangle 9">
            <a:extLst>
              <a:ext uri="{FF2B5EF4-FFF2-40B4-BE49-F238E27FC236}">
                <a16:creationId xmlns:a16="http://schemas.microsoft.com/office/drawing/2014/main" id="{91A45234-1D07-3E79-1B08-303F9D11FEFB}"/>
              </a:ext>
            </a:extLst>
          </p:cNvPr>
          <p:cNvSpPr/>
          <p:nvPr/>
        </p:nvSpPr>
        <p:spPr>
          <a:xfrm>
            <a:off x="6970869" y="1958020"/>
            <a:ext cx="2943314" cy="6372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Versions – Update &amp; Upgrades</a:t>
            </a:r>
          </a:p>
        </p:txBody>
      </p:sp>
      <p:sp>
        <p:nvSpPr>
          <p:cNvPr id="11" name="Rectangle 10">
            <a:extLst>
              <a:ext uri="{FF2B5EF4-FFF2-40B4-BE49-F238E27FC236}">
                <a16:creationId xmlns:a16="http://schemas.microsoft.com/office/drawing/2014/main" id="{5A7E5EC8-1835-DE67-2128-ABF7AF19BFBA}"/>
              </a:ext>
            </a:extLst>
          </p:cNvPr>
          <p:cNvSpPr/>
          <p:nvPr/>
        </p:nvSpPr>
        <p:spPr>
          <a:xfrm>
            <a:off x="865660" y="2662858"/>
            <a:ext cx="2927885" cy="3534870"/>
          </a:xfrm>
          <a:prstGeom prst="rect">
            <a:avLst/>
          </a:prstGeom>
          <a:solidFill>
            <a:schemeClr val="tx2">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bg1"/>
                </a:solidFill>
              </a:rPr>
              <a:t>Demonstrating Purpose of Project by capturing Location &amp; feeders data</a:t>
            </a:r>
          </a:p>
          <a:p>
            <a:pPr marL="285750" indent="-285750">
              <a:buFont typeface="Arial" panose="020B0604020202020204" pitchFamily="34" charset="0"/>
              <a:buChar char="•"/>
            </a:pPr>
            <a:r>
              <a:rPr lang="en-US" sz="1400" dirty="0">
                <a:solidFill>
                  <a:schemeClr val="bg1"/>
                </a:solidFill>
              </a:rPr>
              <a:t>View to feeder for unserved locations</a:t>
            </a:r>
          </a:p>
        </p:txBody>
      </p:sp>
      <p:sp>
        <p:nvSpPr>
          <p:cNvPr id="12" name="Rectangle 11">
            <a:extLst>
              <a:ext uri="{FF2B5EF4-FFF2-40B4-BE49-F238E27FC236}">
                <a16:creationId xmlns:a16="http://schemas.microsoft.com/office/drawing/2014/main" id="{E3344C59-D837-D323-4200-BB399CE42AFC}"/>
              </a:ext>
            </a:extLst>
          </p:cNvPr>
          <p:cNvSpPr/>
          <p:nvPr/>
        </p:nvSpPr>
        <p:spPr>
          <a:xfrm>
            <a:off x="3910550" y="2662858"/>
            <a:ext cx="2927885" cy="3534870"/>
          </a:xfrm>
          <a:prstGeom prst="rect">
            <a:avLst/>
          </a:prstGeom>
          <a:solidFill>
            <a:schemeClr val="tx2">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bg1"/>
                </a:solidFill>
              </a:rPr>
              <a:t>Working system with all inputs outputs</a:t>
            </a:r>
          </a:p>
          <a:p>
            <a:pPr marL="285750" indent="-285750">
              <a:buFont typeface="Arial" panose="020B0604020202020204" pitchFamily="34" charset="0"/>
              <a:buChar char="•"/>
            </a:pPr>
            <a:r>
              <a:rPr lang="en-US" sz="1400" dirty="0">
                <a:solidFill>
                  <a:schemeClr val="bg1"/>
                </a:solidFill>
              </a:rPr>
              <a:t>Geofencing of area and search through google maps </a:t>
            </a:r>
            <a:r>
              <a:rPr lang="en-US" sz="1400" dirty="0" err="1">
                <a:solidFill>
                  <a:schemeClr val="bg1"/>
                </a:solidFill>
              </a:rPr>
              <a:t>etc</a:t>
            </a: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Real time updates</a:t>
            </a:r>
          </a:p>
          <a:p>
            <a:pPr marL="285750" indent="-285750">
              <a:buFont typeface="Arial" panose="020B0604020202020204" pitchFamily="34" charset="0"/>
              <a:buChar char="•"/>
            </a:pPr>
            <a:r>
              <a:rPr lang="en-US" sz="1400" dirty="0">
                <a:solidFill>
                  <a:schemeClr val="bg1"/>
                </a:solidFill>
              </a:rPr>
              <a:t>Registered feeders and unregistered feeders (by site survey)</a:t>
            </a:r>
          </a:p>
          <a:p>
            <a:pPr marL="285750" indent="-285750">
              <a:buFont typeface="Arial" panose="020B0604020202020204" pitchFamily="34" charset="0"/>
              <a:buChar char="•"/>
            </a:pPr>
            <a:r>
              <a:rPr lang="en-US" sz="1400" dirty="0">
                <a:solidFill>
                  <a:schemeClr val="bg1"/>
                </a:solidFill>
              </a:rPr>
              <a:t>Daily update of food, water &amp; milk served/ not served at site</a:t>
            </a:r>
          </a:p>
          <a:p>
            <a:pPr marL="285750" indent="-285750">
              <a:buFont typeface="Arial" panose="020B0604020202020204" pitchFamily="34" charset="0"/>
              <a:buChar char="•"/>
            </a:pPr>
            <a:r>
              <a:rPr lang="en-US" sz="1400" dirty="0">
                <a:solidFill>
                  <a:schemeClr val="bg1"/>
                </a:solidFill>
              </a:rPr>
              <a:t>Alarms and message to feeders</a:t>
            </a:r>
          </a:p>
          <a:p>
            <a:pPr marL="285750" indent="-285750">
              <a:buFont typeface="Arial" panose="020B0604020202020204" pitchFamily="34" charset="0"/>
              <a:buChar char="•"/>
            </a:pPr>
            <a:r>
              <a:rPr lang="en-US" sz="1400" dirty="0">
                <a:solidFill>
                  <a:schemeClr val="bg1"/>
                </a:solidFill>
              </a:rPr>
              <a:t>More detailed functionality</a:t>
            </a:r>
          </a:p>
          <a:p>
            <a:pPr marL="285750" indent="-285750">
              <a:buFont typeface="Arial" panose="020B0604020202020204" pitchFamily="34" charset="0"/>
              <a:buChar char="•"/>
            </a:pPr>
            <a:r>
              <a:rPr lang="en-US" sz="1400" dirty="0">
                <a:solidFill>
                  <a:schemeClr val="bg1"/>
                </a:solidFill>
              </a:rPr>
              <a:t>Mobile app and Portal (for laptop users)</a:t>
            </a:r>
          </a:p>
        </p:txBody>
      </p:sp>
      <p:sp>
        <p:nvSpPr>
          <p:cNvPr id="14" name="Rectangle 13">
            <a:extLst>
              <a:ext uri="{FF2B5EF4-FFF2-40B4-BE49-F238E27FC236}">
                <a16:creationId xmlns:a16="http://schemas.microsoft.com/office/drawing/2014/main" id="{44E3304B-9795-DAE3-C45A-4EDA67D6FCAB}"/>
              </a:ext>
            </a:extLst>
          </p:cNvPr>
          <p:cNvSpPr/>
          <p:nvPr/>
        </p:nvSpPr>
        <p:spPr>
          <a:xfrm>
            <a:off x="6990434" y="2662858"/>
            <a:ext cx="2927885" cy="3534870"/>
          </a:xfrm>
          <a:prstGeom prst="rect">
            <a:avLst/>
          </a:prstGeom>
          <a:solidFill>
            <a:schemeClr val="tx2">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285750" indent="-285750">
              <a:buFont typeface="Arial" panose="020B0604020202020204" pitchFamily="34" charset="0"/>
              <a:buChar char="•"/>
            </a:pPr>
            <a:r>
              <a:rPr lang="en-US" sz="1400" dirty="0">
                <a:solidFill>
                  <a:schemeClr val="bg1"/>
                </a:solidFill>
              </a:rPr>
              <a:t>Regular software Update &amp; Upgrades</a:t>
            </a:r>
          </a:p>
          <a:p>
            <a:pPr marL="285750" indent="-285750">
              <a:buFont typeface="Arial" panose="020B0604020202020204" pitchFamily="34" charset="0"/>
              <a:buChar char="•"/>
            </a:pPr>
            <a:r>
              <a:rPr lang="en-US" sz="1400" dirty="0">
                <a:solidFill>
                  <a:schemeClr val="bg1"/>
                </a:solidFill>
              </a:rPr>
              <a:t>On multiple clouds</a:t>
            </a:r>
          </a:p>
          <a:p>
            <a:pPr marL="285750" indent="-285750">
              <a:buFont typeface="Arial" panose="020B0604020202020204" pitchFamily="34" charset="0"/>
              <a:buChar char="•"/>
            </a:pPr>
            <a:r>
              <a:rPr lang="en-US" sz="1400" dirty="0">
                <a:solidFill>
                  <a:schemeClr val="bg1"/>
                </a:solidFill>
              </a:rPr>
              <a:t>Advertisements of Pet Consumable and doctors for income</a:t>
            </a:r>
          </a:p>
          <a:p>
            <a:pPr marL="285750" indent="-285750">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3470092033"/>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09E108-931D-49EA-88D9-2D9B8E90167A}">
  <ds:schemaRefs>
    <ds:schemaRef ds:uri="16c05727-aa75-4e4a-9b5f-8a80a1165891"/>
    <ds:schemaRef ds:uri="http://schemas.openxmlformats.org/package/2006/metadata/core-properties"/>
    <ds:schemaRef ds:uri="71af3243-3dd4-4a8d-8c0d-dd76da1f02a5"/>
    <ds:schemaRef ds:uri="230e9df3-be65-4c73-a93b-d1236ebd677e"/>
    <ds:schemaRef ds:uri="http://schemas.microsoft.com/office/2006/documentManagement/types"/>
    <ds:schemaRef ds:uri="http://purl.org/dc/dcmitype/"/>
    <ds:schemaRef ds:uri="http://schemas.microsoft.com/office/infopath/2007/PartnerControls"/>
    <ds:schemaRef ds:uri="http://purl.org/dc/elements/1.1/"/>
    <ds:schemaRef ds:uri="http://www.w3.org/XML/1998/namespace"/>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A56FC496-221D-4D11-9DFD-2E47AEB2A1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F7E09F-F817-4A99-A43E-1B7B2298E82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Pebble design</Template>
  <TotalTime>2879</TotalTime>
  <Words>1680</Words>
  <Application>Microsoft Office PowerPoint</Application>
  <PresentationFormat>Widescreen</PresentationFormat>
  <Paragraphs>408</Paragraphs>
  <Slides>43</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Meiryo</vt:lpstr>
      <vt:lpstr>Arial</vt:lpstr>
      <vt:lpstr>Arial Black</vt:lpstr>
      <vt:lpstr>Avenir Next LT Pro</vt:lpstr>
      <vt:lpstr>Avenir Next LT Pro Light</vt:lpstr>
      <vt:lpstr>Baskerville Old Face</vt:lpstr>
      <vt:lpstr>Book Antiqua</vt:lpstr>
      <vt:lpstr>Bookman Old Style</vt:lpstr>
      <vt:lpstr>Calibri</vt:lpstr>
      <vt:lpstr>Century</vt:lpstr>
      <vt:lpstr>Cooper Black</vt:lpstr>
      <vt:lpstr>Rockwell Condensed</vt:lpstr>
      <vt:lpstr>Sitka Subheading</vt:lpstr>
      <vt:lpstr>PebbleVTI</vt:lpstr>
      <vt:lpstr>Frail Tails</vt:lpstr>
      <vt:lpstr>Acknowledgement </vt:lpstr>
      <vt:lpstr>Certificate</vt:lpstr>
      <vt:lpstr>Index</vt:lpstr>
      <vt:lpstr>Introduction</vt:lpstr>
      <vt:lpstr>Feasibility Assessment</vt:lpstr>
      <vt:lpstr>Need of the Project</vt:lpstr>
      <vt:lpstr>Future Scope &amp; Long Term Vision</vt:lpstr>
      <vt:lpstr>Future Scope - Phasing</vt:lpstr>
      <vt:lpstr>Detailed Design</vt:lpstr>
      <vt:lpstr>Processes &amp; Service</vt:lpstr>
      <vt:lpstr>PowerPoint Presentation</vt:lpstr>
      <vt:lpstr>PowerPoint Presentation</vt:lpstr>
      <vt:lpstr>PowerPoint Presentation</vt:lpstr>
      <vt:lpstr>PowerPoint Presentation</vt:lpstr>
      <vt:lpstr>PowerPoint Presentation</vt:lpstr>
      <vt:lpstr>Output of Executed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Frail Tails</dc:title>
  <dc:creator>SHALABH VERMA</dc:creator>
  <cp:lastModifiedBy>SHALABH VERMA</cp:lastModifiedBy>
  <cp:revision>19</cp:revision>
  <cp:lastPrinted>2022-11-08T13:29:56Z</cp:lastPrinted>
  <dcterms:created xsi:type="dcterms:W3CDTF">2022-07-09T11:24:10Z</dcterms:created>
  <dcterms:modified xsi:type="dcterms:W3CDTF">2022-11-08T14:14:10Z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